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n\Desktop\work\&#1072;&#1085;&#1072;&#1083;&#1080;&#1079;%20&#1076;&#1072;&#1085;&#1085;&#1099;&#1093;\&#1048;&#1058;&#1054;&#1043;&#1054;&#1042;&#1067;&#1045;%20&#1043;&#1056;&#1040;&#1060;&#1048;&#1050;&#1048;%20B,%20BE,%20L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n\Desktop\work\&#1072;&#1085;&#1072;&#1083;&#1080;&#1079;%20&#1076;&#1072;&#1085;&#1085;&#1099;&#1093;\&#1048;&#1058;&#1054;&#1043;&#1054;&#1042;&#1067;&#1045;%20&#1043;&#1056;&#1040;&#1060;&#1048;&#1050;&#1048;%20B,%20BE,%20L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n\Desktop\work\&#1072;&#1085;&#1072;&#1083;&#1080;&#1079;%20&#1076;&#1072;&#1085;&#1085;&#1099;&#1093;\&#1048;&#1058;&#1054;&#1043;&#1054;&#1042;&#1067;&#1045;%20&#1043;&#1056;&#1040;&#1060;&#1048;&#1050;&#1048;%20B,%20BE,%20L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Cross</a:t>
            </a:r>
            <a:r>
              <a:rPr lang="en-US" sz="2400" baseline="0"/>
              <a:t> section for Li</a:t>
            </a:r>
            <a:endParaRPr lang="ru-RU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2307430006747789E-2"/>
          <c:y val="9.1706980308356528E-2"/>
          <c:w val="0.90125158188712229"/>
          <c:h val="0.79850350206915677"/>
        </c:manualLayout>
      </c:layout>
      <c:scatterChart>
        <c:scatterStyle val="smoothMarker"/>
        <c:varyColors val="0"/>
        <c:ser>
          <c:idx val="0"/>
          <c:order val="0"/>
          <c:tx>
            <c:v>TENDL2019 Li006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2"/>
            <c:spPr>
              <a:solidFill>
                <a:schemeClr val="accent1">
                  <a:lumMod val="75000"/>
                </a:schemeClr>
              </a:solidFill>
              <a:ln w="6350">
                <a:solidFill>
                  <a:schemeClr val="tx1">
                    <a:alpha val="4000"/>
                  </a:schemeClr>
                </a:solidFill>
              </a:ln>
              <a:effectLst/>
            </c:spPr>
          </c:marker>
          <c:xVal>
            <c:numRef>
              <c:f>[1]Лист1!$A$3:$A$369</c:f>
              <c:numCache>
                <c:formatCode>General</c:formatCode>
                <c:ptCount val="367"/>
                <c:pt idx="0">
                  <c:v>0.55713999999999997</c:v>
                </c:pt>
                <c:pt idx="1">
                  <c:v>0.55713999999999997</c:v>
                </c:pt>
                <c:pt idx="2">
                  <c:v>0.66954000000000002</c:v>
                </c:pt>
                <c:pt idx="3">
                  <c:v>0.66954000000000002</c:v>
                </c:pt>
                <c:pt idx="4">
                  <c:v>0.66954000000000002</c:v>
                </c:pt>
                <c:pt idx="5">
                  <c:v>0.66954000000000002</c:v>
                </c:pt>
                <c:pt idx="6">
                  <c:v>0.70701000000000003</c:v>
                </c:pt>
                <c:pt idx="7">
                  <c:v>0.78195000000000003</c:v>
                </c:pt>
                <c:pt idx="8">
                  <c:v>0.78195000000000003</c:v>
                </c:pt>
                <c:pt idx="9">
                  <c:v>0.81942000000000004</c:v>
                </c:pt>
                <c:pt idx="10">
                  <c:v>0.81942000000000004</c:v>
                </c:pt>
                <c:pt idx="11">
                  <c:v>0.81942000000000004</c:v>
                </c:pt>
                <c:pt idx="12">
                  <c:v>0.81942000000000004</c:v>
                </c:pt>
                <c:pt idx="13">
                  <c:v>0.81942000000000004</c:v>
                </c:pt>
                <c:pt idx="14">
                  <c:v>0.89436000000000004</c:v>
                </c:pt>
                <c:pt idx="15">
                  <c:v>0.89436000000000004</c:v>
                </c:pt>
                <c:pt idx="16">
                  <c:v>0.89436000000000004</c:v>
                </c:pt>
                <c:pt idx="17">
                  <c:v>0.89436000000000004</c:v>
                </c:pt>
                <c:pt idx="18">
                  <c:v>0.93183000000000005</c:v>
                </c:pt>
                <c:pt idx="19">
                  <c:v>0.93183000000000005</c:v>
                </c:pt>
                <c:pt idx="20">
                  <c:v>0.93183000000000005</c:v>
                </c:pt>
                <c:pt idx="21">
                  <c:v>0.93183000000000005</c:v>
                </c:pt>
                <c:pt idx="22">
                  <c:v>1.0067699999999999</c:v>
                </c:pt>
                <c:pt idx="23">
                  <c:v>1.7862100000000001</c:v>
                </c:pt>
                <c:pt idx="24">
                  <c:v>2.2261700000000002</c:v>
                </c:pt>
                <c:pt idx="25">
                  <c:v>2.2261700000000002</c:v>
                </c:pt>
                <c:pt idx="26">
                  <c:v>2.4461499999999998</c:v>
                </c:pt>
                <c:pt idx="27">
                  <c:v>2.4461499999999998</c:v>
                </c:pt>
                <c:pt idx="28">
                  <c:v>2.4461499999999998</c:v>
                </c:pt>
                <c:pt idx="29">
                  <c:v>2.6661199999999998</c:v>
                </c:pt>
                <c:pt idx="30">
                  <c:v>2.6661199999999998</c:v>
                </c:pt>
                <c:pt idx="31">
                  <c:v>2.6661199999999998</c:v>
                </c:pt>
                <c:pt idx="32">
                  <c:v>2.6661199999999998</c:v>
                </c:pt>
                <c:pt idx="33">
                  <c:v>2.8860999999999999</c:v>
                </c:pt>
                <c:pt idx="34">
                  <c:v>2.8860999999999999</c:v>
                </c:pt>
                <c:pt idx="35">
                  <c:v>3.10608</c:v>
                </c:pt>
                <c:pt idx="36">
                  <c:v>3.32606</c:v>
                </c:pt>
                <c:pt idx="37">
                  <c:v>3.5460400000000001</c:v>
                </c:pt>
                <c:pt idx="38">
                  <c:v>3.7660200000000001</c:v>
                </c:pt>
                <c:pt idx="39">
                  <c:v>3.9860000000000002</c:v>
                </c:pt>
                <c:pt idx="40">
                  <c:v>3.9860000000000002</c:v>
                </c:pt>
                <c:pt idx="41">
                  <c:v>3.9860000000000002</c:v>
                </c:pt>
                <c:pt idx="42">
                  <c:v>4.2059699999999998</c:v>
                </c:pt>
                <c:pt idx="43">
                  <c:v>4.2059699999999998</c:v>
                </c:pt>
                <c:pt idx="44">
                  <c:v>4.4259500000000003</c:v>
                </c:pt>
                <c:pt idx="45">
                  <c:v>4.4259500000000003</c:v>
                </c:pt>
                <c:pt idx="46">
                  <c:v>4.4259500000000003</c:v>
                </c:pt>
                <c:pt idx="47">
                  <c:v>4.4259500000000003</c:v>
                </c:pt>
                <c:pt idx="48">
                  <c:v>4.4259500000000003</c:v>
                </c:pt>
                <c:pt idx="49">
                  <c:v>4.6459299999999999</c:v>
                </c:pt>
                <c:pt idx="50">
                  <c:v>4.6459299999999999</c:v>
                </c:pt>
                <c:pt idx="51">
                  <c:v>4.6459299999999999</c:v>
                </c:pt>
                <c:pt idx="52">
                  <c:v>4.6459299999999999</c:v>
                </c:pt>
                <c:pt idx="53">
                  <c:v>4.6459299999999999</c:v>
                </c:pt>
                <c:pt idx="54">
                  <c:v>4.6459299999999999</c:v>
                </c:pt>
                <c:pt idx="55">
                  <c:v>4.8659100000000004</c:v>
                </c:pt>
                <c:pt idx="56">
                  <c:v>4.8659100000000004</c:v>
                </c:pt>
                <c:pt idx="57">
                  <c:v>4.8659100000000004</c:v>
                </c:pt>
                <c:pt idx="58">
                  <c:v>4.8659100000000004</c:v>
                </c:pt>
                <c:pt idx="59">
                  <c:v>4.8659100000000004</c:v>
                </c:pt>
                <c:pt idx="60">
                  <c:v>4.8659100000000004</c:v>
                </c:pt>
                <c:pt idx="61">
                  <c:v>4.8659100000000004</c:v>
                </c:pt>
                <c:pt idx="62">
                  <c:v>5.08589</c:v>
                </c:pt>
                <c:pt idx="63">
                  <c:v>5.08589</c:v>
                </c:pt>
                <c:pt idx="64">
                  <c:v>5.3058699999999996</c:v>
                </c:pt>
                <c:pt idx="65">
                  <c:v>5.5258500000000002</c:v>
                </c:pt>
                <c:pt idx="66">
                  <c:v>5.9657999999999998</c:v>
                </c:pt>
                <c:pt idx="67">
                  <c:v>6.1857800000000003</c:v>
                </c:pt>
                <c:pt idx="68">
                  <c:v>6.1857800000000003</c:v>
                </c:pt>
                <c:pt idx="69">
                  <c:v>6.6257400000000004</c:v>
                </c:pt>
                <c:pt idx="70">
                  <c:v>7.0656999999999996</c:v>
                </c:pt>
                <c:pt idx="71">
                  <c:v>7.5056500000000002</c:v>
                </c:pt>
                <c:pt idx="72">
                  <c:v>7.9456100000000003</c:v>
                </c:pt>
                <c:pt idx="73">
                  <c:v>10.58535</c:v>
                </c:pt>
                <c:pt idx="74">
                  <c:v>10.58535</c:v>
                </c:pt>
                <c:pt idx="75">
                  <c:v>11.025309999999999</c:v>
                </c:pt>
                <c:pt idx="76">
                  <c:v>11.68525</c:v>
                </c:pt>
                <c:pt idx="77">
                  <c:v>12.1252</c:v>
                </c:pt>
                <c:pt idx="78">
                  <c:v>12.78514</c:v>
                </c:pt>
                <c:pt idx="79">
                  <c:v>12.78514</c:v>
                </c:pt>
                <c:pt idx="80">
                  <c:v>13.00512</c:v>
                </c:pt>
                <c:pt idx="81">
                  <c:v>14.10501</c:v>
                </c:pt>
                <c:pt idx="82">
                  <c:v>14.10501</c:v>
                </c:pt>
                <c:pt idx="83">
                  <c:v>14.984920000000001</c:v>
                </c:pt>
                <c:pt idx="84">
                  <c:v>14.984920000000001</c:v>
                </c:pt>
                <c:pt idx="85">
                  <c:v>15.42488</c:v>
                </c:pt>
                <c:pt idx="86">
                  <c:v>15.864839999999999</c:v>
                </c:pt>
                <c:pt idx="87">
                  <c:v>15.864839999999999</c:v>
                </c:pt>
                <c:pt idx="88">
                  <c:v>16.084820000000001</c:v>
                </c:pt>
                <c:pt idx="89">
                  <c:v>16.964729999999999</c:v>
                </c:pt>
                <c:pt idx="90">
                  <c:v>17.184709999999999</c:v>
                </c:pt>
                <c:pt idx="91">
                  <c:v>17.184709999999999</c:v>
                </c:pt>
                <c:pt idx="92">
                  <c:v>17.844650000000001</c:v>
                </c:pt>
                <c:pt idx="93">
                  <c:v>18.064620000000001</c:v>
                </c:pt>
                <c:pt idx="94">
                  <c:v>18.72456</c:v>
                </c:pt>
                <c:pt idx="95">
                  <c:v>19.16452</c:v>
                </c:pt>
                <c:pt idx="96">
                  <c:v>19.384499999999999</c:v>
                </c:pt>
                <c:pt idx="97">
                  <c:v>19.824449999999999</c:v>
                </c:pt>
                <c:pt idx="98">
                  <c:v>20.044429999999998</c:v>
                </c:pt>
                <c:pt idx="99">
                  <c:v>20.92435</c:v>
                </c:pt>
                <c:pt idx="100">
                  <c:v>21.3643</c:v>
                </c:pt>
                <c:pt idx="101">
                  <c:v>21.58428</c:v>
                </c:pt>
                <c:pt idx="102">
                  <c:v>22.244219999999999</c:v>
                </c:pt>
                <c:pt idx="103">
                  <c:v>22.684180000000001</c:v>
                </c:pt>
                <c:pt idx="104">
                  <c:v>23.56409</c:v>
                </c:pt>
                <c:pt idx="105">
                  <c:v>23.78407</c:v>
                </c:pt>
                <c:pt idx="106">
                  <c:v>23.78407</c:v>
                </c:pt>
                <c:pt idx="107">
                  <c:v>24.443999999999999</c:v>
                </c:pt>
                <c:pt idx="108">
                  <c:v>24.883959999999998</c:v>
                </c:pt>
                <c:pt idx="109">
                  <c:v>25.543900000000001</c:v>
                </c:pt>
                <c:pt idx="110">
                  <c:v>25.98385</c:v>
                </c:pt>
                <c:pt idx="111">
                  <c:v>25.98385</c:v>
                </c:pt>
                <c:pt idx="112">
                  <c:v>27.083749999999998</c:v>
                </c:pt>
                <c:pt idx="113">
                  <c:v>27.523700000000002</c:v>
                </c:pt>
                <c:pt idx="114">
                  <c:v>28.18364</c:v>
                </c:pt>
                <c:pt idx="115">
                  <c:v>28.40362</c:v>
                </c:pt>
                <c:pt idx="116">
                  <c:v>28.843579999999999</c:v>
                </c:pt>
                <c:pt idx="117">
                  <c:v>29.283529999999999</c:v>
                </c:pt>
                <c:pt idx="118">
                  <c:v>29.723490000000002</c:v>
                </c:pt>
                <c:pt idx="119">
                  <c:v>30.383430000000001</c:v>
                </c:pt>
                <c:pt idx="120">
                  <c:v>30.383430000000001</c:v>
                </c:pt>
                <c:pt idx="121">
                  <c:v>30.82338</c:v>
                </c:pt>
                <c:pt idx="122">
                  <c:v>31.703299999999999</c:v>
                </c:pt>
                <c:pt idx="123">
                  <c:v>32.143250000000002</c:v>
                </c:pt>
                <c:pt idx="124">
                  <c:v>32.583210000000001</c:v>
                </c:pt>
                <c:pt idx="125">
                  <c:v>33.02317</c:v>
                </c:pt>
                <c:pt idx="126">
                  <c:v>33.46313</c:v>
                </c:pt>
                <c:pt idx="127">
                  <c:v>34.343040000000002</c:v>
                </c:pt>
                <c:pt idx="128">
                  <c:v>34.563020000000002</c:v>
                </c:pt>
                <c:pt idx="129">
                  <c:v>34.783000000000001</c:v>
                </c:pt>
                <c:pt idx="130">
                  <c:v>35.222949999999997</c:v>
                </c:pt>
                <c:pt idx="131">
                  <c:v>35.662909999999997</c:v>
                </c:pt>
                <c:pt idx="132">
                  <c:v>36.542830000000002</c:v>
                </c:pt>
                <c:pt idx="133">
                  <c:v>36.982779999999998</c:v>
                </c:pt>
                <c:pt idx="134">
                  <c:v>36.982779999999998</c:v>
                </c:pt>
                <c:pt idx="135">
                  <c:v>37.862699999999997</c:v>
                </c:pt>
                <c:pt idx="136">
                  <c:v>38.30265</c:v>
                </c:pt>
                <c:pt idx="137">
                  <c:v>38.962589999999999</c:v>
                </c:pt>
                <c:pt idx="138">
                  <c:v>39.182569999999998</c:v>
                </c:pt>
                <c:pt idx="139">
                  <c:v>39.402549999999998</c:v>
                </c:pt>
                <c:pt idx="140">
                  <c:v>40.50244</c:v>
                </c:pt>
                <c:pt idx="141">
                  <c:v>40.942399999999999</c:v>
                </c:pt>
                <c:pt idx="142">
                  <c:v>41.382350000000002</c:v>
                </c:pt>
                <c:pt idx="143">
                  <c:v>41.822310000000002</c:v>
                </c:pt>
                <c:pt idx="144">
                  <c:v>42.262270000000001</c:v>
                </c:pt>
                <c:pt idx="145">
                  <c:v>43.362160000000003</c:v>
                </c:pt>
                <c:pt idx="146">
                  <c:v>43.582140000000003</c:v>
                </c:pt>
                <c:pt idx="147">
                  <c:v>44.022100000000002</c:v>
                </c:pt>
                <c:pt idx="148">
                  <c:v>44.902009999999997</c:v>
                </c:pt>
                <c:pt idx="149">
                  <c:v>45.121989999999997</c:v>
                </c:pt>
                <c:pt idx="150">
                  <c:v>45.781930000000003</c:v>
                </c:pt>
                <c:pt idx="151">
                  <c:v>46.221879999999999</c:v>
                </c:pt>
                <c:pt idx="152">
                  <c:v>46.881819999999998</c:v>
                </c:pt>
                <c:pt idx="153">
                  <c:v>47.98171</c:v>
                </c:pt>
                <c:pt idx="154">
                  <c:v>47.98171</c:v>
                </c:pt>
                <c:pt idx="155">
                  <c:v>48.421669999999999</c:v>
                </c:pt>
                <c:pt idx="156">
                  <c:v>49.96152</c:v>
                </c:pt>
                <c:pt idx="157">
                  <c:v>50.1815</c:v>
                </c:pt>
                <c:pt idx="158">
                  <c:v>50.621450000000003</c:v>
                </c:pt>
                <c:pt idx="159">
                  <c:v>51.501370000000001</c:v>
                </c:pt>
                <c:pt idx="160">
                  <c:v>51.941330000000001</c:v>
                </c:pt>
                <c:pt idx="161">
                  <c:v>52.381279999999997</c:v>
                </c:pt>
                <c:pt idx="162">
                  <c:v>53.041220000000003</c:v>
                </c:pt>
                <c:pt idx="163">
                  <c:v>53.481180000000002</c:v>
                </c:pt>
                <c:pt idx="164">
                  <c:v>54.581069999999997</c:v>
                </c:pt>
                <c:pt idx="165">
                  <c:v>54.581069999999997</c:v>
                </c:pt>
                <c:pt idx="166">
                  <c:v>55.021030000000003</c:v>
                </c:pt>
                <c:pt idx="167">
                  <c:v>56.120919999999998</c:v>
                </c:pt>
                <c:pt idx="168">
                  <c:v>56.780850000000001</c:v>
                </c:pt>
                <c:pt idx="169">
                  <c:v>56.780850000000001</c:v>
                </c:pt>
                <c:pt idx="170">
                  <c:v>57.880749999999999</c:v>
                </c:pt>
                <c:pt idx="171">
                  <c:v>58.540680000000002</c:v>
                </c:pt>
                <c:pt idx="172">
                  <c:v>58.980640000000001</c:v>
                </c:pt>
                <c:pt idx="173">
                  <c:v>59.4206</c:v>
                </c:pt>
                <c:pt idx="174">
                  <c:v>59.860550000000003</c:v>
                </c:pt>
                <c:pt idx="175">
                  <c:v>61.180430000000001</c:v>
                </c:pt>
                <c:pt idx="176">
                  <c:v>61.180430000000001</c:v>
                </c:pt>
                <c:pt idx="177">
                  <c:v>61.620379999999997</c:v>
                </c:pt>
                <c:pt idx="178">
                  <c:v>62.720280000000002</c:v>
                </c:pt>
                <c:pt idx="179">
                  <c:v>63.160229999999999</c:v>
                </c:pt>
                <c:pt idx="180">
                  <c:v>63.380209999999998</c:v>
                </c:pt>
                <c:pt idx="181">
                  <c:v>64.70008</c:v>
                </c:pt>
                <c:pt idx="182">
                  <c:v>65.360020000000006</c:v>
                </c:pt>
                <c:pt idx="183">
                  <c:v>65.58</c:v>
                </c:pt>
                <c:pt idx="184">
                  <c:v>66.899870000000007</c:v>
                </c:pt>
                <c:pt idx="185">
                  <c:v>67.339830000000006</c:v>
                </c:pt>
                <c:pt idx="186">
                  <c:v>67.779780000000002</c:v>
                </c:pt>
                <c:pt idx="187">
                  <c:v>68.659700000000001</c:v>
                </c:pt>
                <c:pt idx="188">
                  <c:v>69.319630000000004</c:v>
                </c:pt>
                <c:pt idx="189">
                  <c:v>69.979569999999995</c:v>
                </c:pt>
                <c:pt idx="190">
                  <c:v>70.419529999999995</c:v>
                </c:pt>
                <c:pt idx="191">
                  <c:v>71.079459999999997</c:v>
                </c:pt>
                <c:pt idx="192">
                  <c:v>72.179349999999999</c:v>
                </c:pt>
                <c:pt idx="193">
                  <c:v>72.619309999999999</c:v>
                </c:pt>
                <c:pt idx="194">
                  <c:v>73.279250000000005</c:v>
                </c:pt>
                <c:pt idx="195">
                  <c:v>74.379140000000007</c:v>
                </c:pt>
                <c:pt idx="196">
                  <c:v>74.819100000000006</c:v>
                </c:pt>
                <c:pt idx="197">
                  <c:v>75.479029999999995</c:v>
                </c:pt>
                <c:pt idx="198">
                  <c:v>76.57893</c:v>
                </c:pt>
                <c:pt idx="199">
                  <c:v>76.798910000000006</c:v>
                </c:pt>
                <c:pt idx="200">
                  <c:v>77.238860000000003</c:v>
                </c:pt>
                <c:pt idx="201">
                  <c:v>78.558729999999997</c:v>
                </c:pt>
                <c:pt idx="202">
                  <c:v>78.778710000000004</c:v>
                </c:pt>
                <c:pt idx="203">
                  <c:v>79.218670000000003</c:v>
                </c:pt>
                <c:pt idx="204">
                  <c:v>80.318560000000005</c:v>
                </c:pt>
                <c:pt idx="205">
                  <c:v>80.978499999999997</c:v>
                </c:pt>
                <c:pt idx="206">
                  <c:v>80.978499999999997</c:v>
                </c:pt>
                <c:pt idx="207">
                  <c:v>82.518349999999998</c:v>
                </c:pt>
                <c:pt idx="208">
                  <c:v>83.178280000000001</c:v>
                </c:pt>
                <c:pt idx="209">
                  <c:v>83.178280000000001</c:v>
                </c:pt>
                <c:pt idx="210">
                  <c:v>84.718130000000002</c:v>
                </c:pt>
                <c:pt idx="211">
                  <c:v>85.378069999999994</c:v>
                </c:pt>
                <c:pt idx="212">
                  <c:v>85.378069999999994</c:v>
                </c:pt>
                <c:pt idx="213">
                  <c:v>86.917919999999995</c:v>
                </c:pt>
                <c:pt idx="214">
                  <c:v>87.577860000000001</c:v>
                </c:pt>
                <c:pt idx="215">
                  <c:v>87.577860000000001</c:v>
                </c:pt>
                <c:pt idx="216">
                  <c:v>88.897729999999996</c:v>
                </c:pt>
                <c:pt idx="217">
                  <c:v>89.557659999999998</c:v>
                </c:pt>
                <c:pt idx="218">
                  <c:v>89.777640000000005</c:v>
                </c:pt>
                <c:pt idx="219">
                  <c:v>91.09751</c:v>
                </c:pt>
                <c:pt idx="220">
                  <c:v>91.757450000000006</c:v>
                </c:pt>
                <c:pt idx="221">
                  <c:v>91.977429999999998</c:v>
                </c:pt>
                <c:pt idx="222">
                  <c:v>93.297300000000007</c:v>
                </c:pt>
                <c:pt idx="223">
                  <c:v>93.957229999999996</c:v>
                </c:pt>
                <c:pt idx="224">
                  <c:v>94.177210000000002</c:v>
                </c:pt>
                <c:pt idx="225">
                  <c:v>95.497079999999997</c:v>
                </c:pt>
                <c:pt idx="226">
                  <c:v>96.157020000000003</c:v>
                </c:pt>
                <c:pt idx="227">
                  <c:v>96.376999999999995</c:v>
                </c:pt>
                <c:pt idx="228">
                  <c:v>97.696870000000004</c:v>
                </c:pt>
                <c:pt idx="229">
                  <c:v>98.356809999999996</c:v>
                </c:pt>
                <c:pt idx="230">
                  <c:v>98.576779999999999</c:v>
                </c:pt>
                <c:pt idx="231">
                  <c:v>99.896659999999997</c:v>
                </c:pt>
                <c:pt idx="232">
                  <c:v>100.55659</c:v>
                </c:pt>
                <c:pt idx="233">
                  <c:v>100.77657000000001</c:v>
                </c:pt>
                <c:pt idx="234">
                  <c:v>102.09644</c:v>
                </c:pt>
                <c:pt idx="235">
                  <c:v>102.75637999999999</c:v>
                </c:pt>
                <c:pt idx="236">
                  <c:v>102.97636</c:v>
                </c:pt>
                <c:pt idx="237">
                  <c:v>104.29622999999999</c:v>
                </c:pt>
                <c:pt idx="238">
                  <c:v>104.95616</c:v>
                </c:pt>
                <c:pt idx="239">
                  <c:v>105.17614</c:v>
                </c:pt>
                <c:pt idx="240">
                  <c:v>106.49601</c:v>
                </c:pt>
                <c:pt idx="241">
                  <c:v>107.15595</c:v>
                </c:pt>
                <c:pt idx="242">
                  <c:v>107.37593</c:v>
                </c:pt>
                <c:pt idx="243">
                  <c:v>108.69580000000001</c:v>
                </c:pt>
                <c:pt idx="244">
                  <c:v>109.35572999999999</c:v>
                </c:pt>
                <c:pt idx="245">
                  <c:v>109.57571</c:v>
                </c:pt>
                <c:pt idx="246">
                  <c:v>110.89558</c:v>
                </c:pt>
                <c:pt idx="247">
                  <c:v>111.55552</c:v>
                </c:pt>
                <c:pt idx="248">
                  <c:v>111.77549999999999</c:v>
                </c:pt>
                <c:pt idx="249">
                  <c:v>113.09537</c:v>
                </c:pt>
                <c:pt idx="250">
                  <c:v>113.75530999999999</c:v>
                </c:pt>
                <c:pt idx="251">
                  <c:v>113.97528</c:v>
                </c:pt>
                <c:pt idx="252">
                  <c:v>115.29516</c:v>
                </c:pt>
                <c:pt idx="253">
                  <c:v>115.95509</c:v>
                </c:pt>
                <c:pt idx="254">
                  <c:v>116.17507000000001</c:v>
                </c:pt>
                <c:pt idx="255">
                  <c:v>117.49494</c:v>
                </c:pt>
                <c:pt idx="256">
                  <c:v>118.15488000000001</c:v>
                </c:pt>
                <c:pt idx="257">
                  <c:v>118.37486</c:v>
                </c:pt>
                <c:pt idx="258">
                  <c:v>119.69473000000001</c:v>
                </c:pt>
                <c:pt idx="259">
                  <c:v>120.35466</c:v>
                </c:pt>
                <c:pt idx="260">
                  <c:v>120.57464</c:v>
                </c:pt>
                <c:pt idx="261">
                  <c:v>121.89451</c:v>
                </c:pt>
                <c:pt idx="262">
                  <c:v>122.55445</c:v>
                </c:pt>
                <c:pt idx="263">
                  <c:v>122.77443</c:v>
                </c:pt>
                <c:pt idx="264">
                  <c:v>124.0943</c:v>
                </c:pt>
                <c:pt idx="265">
                  <c:v>124.75423000000001</c:v>
                </c:pt>
                <c:pt idx="266">
                  <c:v>124.97421</c:v>
                </c:pt>
                <c:pt idx="267">
                  <c:v>126.29407999999999</c:v>
                </c:pt>
                <c:pt idx="268">
                  <c:v>126.95402</c:v>
                </c:pt>
                <c:pt idx="269">
                  <c:v>127.17400000000001</c:v>
                </c:pt>
                <c:pt idx="270">
                  <c:v>128.49386999999999</c:v>
                </c:pt>
                <c:pt idx="271">
                  <c:v>129.15380999999999</c:v>
                </c:pt>
                <c:pt idx="272">
                  <c:v>129.37379000000001</c:v>
                </c:pt>
                <c:pt idx="273">
                  <c:v>130.69365999999999</c:v>
                </c:pt>
                <c:pt idx="274">
                  <c:v>131.35359</c:v>
                </c:pt>
                <c:pt idx="275">
                  <c:v>131.57356999999999</c:v>
                </c:pt>
                <c:pt idx="276">
                  <c:v>132.89344</c:v>
                </c:pt>
                <c:pt idx="277">
                  <c:v>133.55338</c:v>
                </c:pt>
                <c:pt idx="278">
                  <c:v>133.77336</c:v>
                </c:pt>
                <c:pt idx="279">
                  <c:v>135.09323000000001</c:v>
                </c:pt>
                <c:pt idx="280">
                  <c:v>135.75316000000001</c:v>
                </c:pt>
                <c:pt idx="281">
                  <c:v>135.97314</c:v>
                </c:pt>
                <c:pt idx="282">
                  <c:v>137.29301000000001</c:v>
                </c:pt>
                <c:pt idx="283">
                  <c:v>137.95294999999999</c:v>
                </c:pt>
                <c:pt idx="284">
                  <c:v>138.17293000000001</c:v>
                </c:pt>
                <c:pt idx="285">
                  <c:v>139.49279999999999</c:v>
                </c:pt>
                <c:pt idx="286">
                  <c:v>140.15273999999999</c:v>
                </c:pt>
                <c:pt idx="287">
                  <c:v>140.37271000000001</c:v>
                </c:pt>
                <c:pt idx="288">
                  <c:v>141.69259</c:v>
                </c:pt>
                <c:pt idx="289">
                  <c:v>142.35252</c:v>
                </c:pt>
                <c:pt idx="290">
                  <c:v>142.57249999999999</c:v>
                </c:pt>
                <c:pt idx="291">
                  <c:v>143.89237</c:v>
                </c:pt>
                <c:pt idx="292">
                  <c:v>144.55231000000001</c:v>
                </c:pt>
                <c:pt idx="293">
                  <c:v>144.77229</c:v>
                </c:pt>
                <c:pt idx="294">
                  <c:v>146.09216000000001</c:v>
                </c:pt>
                <c:pt idx="295">
                  <c:v>146.75209000000001</c:v>
                </c:pt>
                <c:pt idx="296">
                  <c:v>146.97207</c:v>
                </c:pt>
                <c:pt idx="297">
                  <c:v>148.29194000000001</c:v>
                </c:pt>
                <c:pt idx="298">
                  <c:v>148.95187999999999</c:v>
                </c:pt>
                <c:pt idx="299">
                  <c:v>149.17186000000001</c:v>
                </c:pt>
                <c:pt idx="300">
                  <c:v>150.49172999999999</c:v>
                </c:pt>
                <c:pt idx="301">
                  <c:v>151.15165999999999</c:v>
                </c:pt>
                <c:pt idx="302">
                  <c:v>151.37164000000001</c:v>
                </c:pt>
                <c:pt idx="303">
                  <c:v>152.69150999999999</c:v>
                </c:pt>
                <c:pt idx="304">
                  <c:v>153.35145</c:v>
                </c:pt>
                <c:pt idx="305">
                  <c:v>153.57142999999999</c:v>
                </c:pt>
                <c:pt idx="306">
                  <c:v>154.8913</c:v>
                </c:pt>
                <c:pt idx="307">
                  <c:v>155.55124000000001</c:v>
                </c:pt>
                <c:pt idx="308">
                  <c:v>155.77121</c:v>
                </c:pt>
                <c:pt idx="309">
                  <c:v>157.09109000000001</c:v>
                </c:pt>
                <c:pt idx="310">
                  <c:v>157.75102000000001</c:v>
                </c:pt>
                <c:pt idx="311">
                  <c:v>157.971</c:v>
                </c:pt>
                <c:pt idx="312">
                  <c:v>159.29087000000001</c:v>
                </c:pt>
                <c:pt idx="313">
                  <c:v>159.95080999999999</c:v>
                </c:pt>
                <c:pt idx="314">
                  <c:v>160.17079000000001</c:v>
                </c:pt>
                <c:pt idx="315">
                  <c:v>161.49065999999999</c:v>
                </c:pt>
                <c:pt idx="316">
                  <c:v>162.15058999999999</c:v>
                </c:pt>
                <c:pt idx="317">
                  <c:v>162.37056999999999</c:v>
                </c:pt>
                <c:pt idx="318">
                  <c:v>163.69044</c:v>
                </c:pt>
                <c:pt idx="319">
                  <c:v>164.35038</c:v>
                </c:pt>
                <c:pt idx="320">
                  <c:v>164.57035999999999</c:v>
                </c:pt>
                <c:pt idx="321">
                  <c:v>165.89023</c:v>
                </c:pt>
                <c:pt idx="322">
                  <c:v>166.55016000000001</c:v>
                </c:pt>
                <c:pt idx="323">
                  <c:v>166.77014</c:v>
                </c:pt>
                <c:pt idx="324">
                  <c:v>168.09001000000001</c:v>
                </c:pt>
                <c:pt idx="325">
                  <c:v>168.74995000000001</c:v>
                </c:pt>
                <c:pt idx="326">
                  <c:v>168.96993000000001</c:v>
                </c:pt>
                <c:pt idx="327">
                  <c:v>170.28980000000001</c:v>
                </c:pt>
                <c:pt idx="328">
                  <c:v>170.94973999999999</c:v>
                </c:pt>
                <c:pt idx="329">
                  <c:v>171.16971000000001</c:v>
                </c:pt>
                <c:pt idx="330">
                  <c:v>172.48958999999999</c:v>
                </c:pt>
                <c:pt idx="331">
                  <c:v>173.14952</c:v>
                </c:pt>
                <c:pt idx="332">
                  <c:v>173.36949999999999</c:v>
                </c:pt>
                <c:pt idx="333">
                  <c:v>174.68937</c:v>
                </c:pt>
                <c:pt idx="334">
                  <c:v>175.34931</c:v>
                </c:pt>
                <c:pt idx="335">
                  <c:v>175.56929</c:v>
                </c:pt>
                <c:pt idx="336">
                  <c:v>176.88916</c:v>
                </c:pt>
                <c:pt idx="337">
                  <c:v>177.54909000000001</c:v>
                </c:pt>
                <c:pt idx="338">
                  <c:v>177.76907</c:v>
                </c:pt>
                <c:pt idx="339">
                  <c:v>179.08894000000001</c:v>
                </c:pt>
                <c:pt idx="340">
                  <c:v>179.74888000000001</c:v>
                </c:pt>
                <c:pt idx="341">
                  <c:v>179.96886000000001</c:v>
                </c:pt>
                <c:pt idx="342">
                  <c:v>181.28872999999999</c:v>
                </c:pt>
                <c:pt idx="343">
                  <c:v>181.94866999999999</c:v>
                </c:pt>
                <c:pt idx="344">
                  <c:v>182.16864000000001</c:v>
                </c:pt>
                <c:pt idx="345">
                  <c:v>183.48851999999999</c:v>
                </c:pt>
                <c:pt idx="346">
                  <c:v>184.14845</c:v>
                </c:pt>
                <c:pt idx="347">
                  <c:v>184.36842999999999</c:v>
                </c:pt>
                <c:pt idx="348">
                  <c:v>185.6883</c:v>
                </c:pt>
                <c:pt idx="349">
                  <c:v>186.34824</c:v>
                </c:pt>
                <c:pt idx="350">
                  <c:v>186.56822</c:v>
                </c:pt>
                <c:pt idx="351">
                  <c:v>187.88809000000001</c:v>
                </c:pt>
                <c:pt idx="352">
                  <c:v>188.54802000000001</c:v>
                </c:pt>
                <c:pt idx="353">
                  <c:v>188.768</c:v>
                </c:pt>
                <c:pt idx="354">
                  <c:v>190.08787000000001</c:v>
                </c:pt>
                <c:pt idx="355">
                  <c:v>190.74780999999999</c:v>
                </c:pt>
                <c:pt idx="356">
                  <c:v>190.96779000000001</c:v>
                </c:pt>
                <c:pt idx="357">
                  <c:v>192.28765999999999</c:v>
                </c:pt>
                <c:pt idx="358">
                  <c:v>192.94758999999999</c:v>
                </c:pt>
                <c:pt idx="359">
                  <c:v>193.16757000000001</c:v>
                </c:pt>
                <c:pt idx="360">
                  <c:v>194.48743999999999</c:v>
                </c:pt>
                <c:pt idx="361">
                  <c:v>195.14738</c:v>
                </c:pt>
                <c:pt idx="362">
                  <c:v>195.36735999999999</c:v>
                </c:pt>
                <c:pt idx="363">
                  <c:v>196.68723</c:v>
                </c:pt>
                <c:pt idx="364">
                  <c:v>197.34717000000001</c:v>
                </c:pt>
                <c:pt idx="365">
                  <c:v>197.56713999999999</c:v>
                </c:pt>
                <c:pt idx="366">
                  <c:v>198.88702000000001</c:v>
                </c:pt>
              </c:numCache>
            </c:numRef>
          </c:xVal>
          <c:yVal>
            <c:numRef>
              <c:f>[1]Лист1!$B$3:$B$369</c:f>
              <c:numCache>
                <c:formatCode>General</c:formatCode>
                <c:ptCount val="367"/>
                <c:pt idx="0">
                  <c:v>0.28371000000000002</c:v>
                </c:pt>
                <c:pt idx="1">
                  <c:v>0.28927999999999998</c:v>
                </c:pt>
                <c:pt idx="2">
                  <c:v>0.27889000000000003</c:v>
                </c:pt>
                <c:pt idx="3">
                  <c:v>0.27496999999999999</c:v>
                </c:pt>
                <c:pt idx="4">
                  <c:v>0.30177999999999999</c:v>
                </c:pt>
                <c:pt idx="5">
                  <c:v>0.31684000000000001</c:v>
                </c:pt>
                <c:pt idx="6">
                  <c:v>0.33957999999999999</c:v>
                </c:pt>
                <c:pt idx="7">
                  <c:v>0.30915999999999999</c:v>
                </c:pt>
                <c:pt idx="8">
                  <c:v>0.32346999999999998</c:v>
                </c:pt>
                <c:pt idx="9">
                  <c:v>0.41338000000000003</c:v>
                </c:pt>
                <c:pt idx="10">
                  <c:v>0.29454999999999998</c:v>
                </c:pt>
                <c:pt idx="11">
                  <c:v>0.35538999999999998</c:v>
                </c:pt>
                <c:pt idx="12">
                  <c:v>0.36835000000000001</c:v>
                </c:pt>
                <c:pt idx="13">
                  <c:v>0.36187000000000002</c:v>
                </c:pt>
                <c:pt idx="14">
                  <c:v>0.34847</c:v>
                </c:pt>
                <c:pt idx="15">
                  <c:v>0.37391999999999997</c:v>
                </c:pt>
                <c:pt idx="16">
                  <c:v>0.38174999999999998</c:v>
                </c:pt>
                <c:pt idx="17">
                  <c:v>0.33084999999999998</c:v>
                </c:pt>
                <c:pt idx="18">
                  <c:v>0.39500000000000002</c:v>
                </c:pt>
                <c:pt idx="19">
                  <c:v>0.40103</c:v>
                </c:pt>
                <c:pt idx="20">
                  <c:v>0.40781000000000001</c:v>
                </c:pt>
                <c:pt idx="21">
                  <c:v>0.38686999999999999</c:v>
                </c:pt>
                <c:pt idx="22">
                  <c:v>0.4194</c:v>
                </c:pt>
                <c:pt idx="23">
                  <c:v>0.42468</c:v>
                </c:pt>
                <c:pt idx="24">
                  <c:v>0.42291000000000001</c:v>
                </c:pt>
                <c:pt idx="25">
                  <c:v>0.42026000000000002</c:v>
                </c:pt>
                <c:pt idx="26">
                  <c:v>0.41141</c:v>
                </c:pt>
                <c:pt idx="27">
                  <c:v>0.40256999999999998</c:v>
                </c:pt>
                <c:pt idx="28">
                  <c:v>0.41405999999999998</c:v>
                </c:pt>
                <c:pt idx="29">
                  <c:v>0.38752999999999999</c:v>
                </c:pt>
                <c:pt idx="30">
                  <c:v>0.40522000000000002</c:v>
                </c:pt>
                <c:pt idx="31">
                  <c:v>0.39372000000000001</c:v>
                </c:pt>
                <c:pt idx="32">
                  <c:v>0.39638000000000001</c:v>
                </c:pt>
                <c:pt idx="33">
                  <c:v>0.37602999999999998</c:v>
                </c:pt>
                <c:pt idx="34">
                  <c:v>0.38488</c:v>
                </c:pt>
                <c:pt idx="35">
                  <c:v>0.37869000000000003</c:v>
                </c:pt>
                <c:pt idx="36">
                  <c:v>0.37073</c:v>
                </c:pt>
                <c:pt idx="37">
                  <c:v>0.36896000000000001</c:v>
                </c:pt>
                <c:pt idx="38">
                  <c:v>0.36542000000000002</c:v>
                </c:pt>
                <c:pt idx="39">
                  <c:v>0.36276999999999998</c:v>
                </c:pt>
                <c:pt idx="40">
                  <c:v>0.36010999999999999</c:v>
                </c:pt>
                <c:pt idx="41">
                  <c:v>0.36630000000000001</c:v>
                </c:pt>
                <c:pt idx="42">
                  <c:v>0.37161</c:v>
                </c:pt>
                <c:pt idx="43">
                  <c:v>0.37425999999999998</c:v>
                </c:pt>
                <c:pt idx="44">
                  <c:v>0.39195000000000002</c:v>
                </c:pt>
                <c:pt idx="45">
                  <c:v>0.39813999999999999</c:v>
                </c:pt>
                <c:pt idx="46">
                  <c:v>0.38929999999999998</c:v>
                </c:pt>
                <c:pt idx="47">
                  <c:v>0.38046000000000002</c:v>
                </c:pt>
                <c:pt idx="48">
                  <c:v>0.38311000000000001</c:v>
                </c:pt>
                <c:pt idx="49">
                  <c:v>0.42732999999999999</c:v>
                </c:pt>
                <c:pt idx="50">
                  <c:v>0.40079999999999999</c:v>
                </c:pt>
                <c:pt idx="51">
                  <c:v>0.40964</c:v>
                </c:pt>
                <c:pt idx="52">
                  <c:v>0.41582999999999998</c:v>
                </c:pt>
                <c:pt idx="53">
                  <c:v>0.40699000000000002</c:v>
                </c:pt>
                <c:pt idx="54">
                  <c:v>0.41848999999999997</c:v>
                </c:pt>
                <c:pt idx="55">
                  <c:v>0.43352000000000002</c:v>
                </c:pt>
                <c:pt idx="56">
                  <c:v>0.45121</c:v>
                </c:pt>
                <c:pt idx="57">
                  <c:v>0.45387</c:v>
                </c:pt>
                <c:pt idx="58">
                  <c:v>0.44236999999999999</c:v>
                </c:pt>
                <c:pt idx="59">
                  <c:v>0.42468</c:v>
                </c:pt>
                <c:pt idx="60">
                  <c:v>0.44502000000000003</c:v>
                </c:pt>
                <c:pt idx="61">
                  <c:v>0.43618000000000001</c:v>
                </c:pt>
                <c:pt idx="62">
                  <c:v>0.45387</c:v>
                </c:pt>
                <c:pt idx="63">
                  <c:v>0.44502000000000003</c:v>
                </c:pt>
                <c:pt idx="64">
                  <c:v>0.46006000000000002</c:v>
                </c:pt>
                <c:pt idx="65">
                  <c:v>0.46271000000000001</c:v>
                </c:pt>
                <c:pt idx="66">
                  <c:v>0.46889999999999998</c:v>
                </c:pt>
                <c:pt idx="67">
                  <c:v>0.47155000000000002</c:v>
                </c:pt>
                <c:pt idx="68">
                  <c:v>0.47066999999999998</c:v>
                </c:pt>
                <c:pt idx="69">
                  <c:v>0.47775000000000001</c:v>
                </c:pt>
                <c:pt idx="70">
                  <c:v>0.48039999999999999</c:v>
                </c:pt>
                <c:pt idx="71">
                  <c:v>0.48659000000000002</c:v>
                </c:pt>
                <c:pt idx="72">
                  <c:v>0.48924000000000001</c:v>
                </c:pt>
                <c:pt idx="73">
                  <c:v>0.49013000000000001</c:v>
                </c:pt>
                <c:pt idx="74">
                  <c:v>0.49013000000000001</c:v>
                </c:pt>
                <c:pt idx="75">
                  <c:v>0.48924000000000001</c:v>
                </c:pt>
                <c:pt idx="76">
                  <c:v>0.48570999999999998</c:v>
                </c:pt>
                <c:pt idx="77">
                  <c:v>0.48481999999999997</c:v>
                </c:pt>
                <c:pt idx="78">
                  <c:v>0.48039999999999999</c:v>
                </c:pt>
                <c:pt idx="79">
                  <c:v>0.48039999999999999</c:v>
                </c:pt>
                <c:pt idx="80">
                  <c:v>0.47775000000000001</c:v>
                </c:pt>
                <c:pt idx="81">
                  <c:v>0.46889999999999998</c:v>
                </c:pt>
                <c:pt idx="82">
                  <c:v>0.47155000000000002</c:v>
                </c:pt>
                <c:pt idx="83">
                  <c:v>0.46359</c:v>
                </c:pt>
                <c:pt idx="84">
                  <c:v>0.46271000000000001</c:v>
                </c:pt>
                <c:pt idx="85">
                  <c:v>0.46094000000000002</c:v>
                </c:pt>
                <c:pt idx="86">
                  <c:v>0.45474999999999999</c:v>
                </c:pt>
                <c:pt idx="87">
                  <c:v>0.45562999999999998</c:v>
                </c:pt>
                <c:pt idx="88">
                  <c:v>0.45387</c:v>
                </c:pt>
                <c:pt idx="89">
                  <c:v>0.44767000000000001</c:v>
                </c:pt>
                <c:pt idx="90">
                  <c:v>0.44502000000000003</c:v>
                </c:pt>
                <c:pt idx="91">
                  <c:v>0.44502000000000003</c:v>
                </c:pt>
                <c:pt idx="92">
                  <c:v>0.43970999999999999</c:v>
                </c:pt>
                <c:pt idx="93">
                  <c:v>0.43706</c:v>
                </c:pt>
                <c:pt idx="94">
                  <c:v>0.43086999999999998</c:v>
                </c:pt>
                <c:pt idx="95">
                  <c:v>0.42821999999999999</c:v>
                </c:pt>
                <c:pt idx="96">
                  <c:v>0.42645</c:v>
                </c:pt>
                <c:pt idx="97">
                  <c:v>0.42291000000000001</c:v>
                </c:pt>
                <c:pt idx="98">
                  <c:v>0.42026000000000002</c:v>
                </c:pt>
                <c:pt idx="99">
                  <c:v>0.41405999999999998</c:v>
                </c:pt>
                <c:pt idx="100">
                  <c:v>0.41141</c:v>
                </c:pt>
                <c:pt idx="101">
                  <c:v>0.40964</c:v>
                </c:pt>
                <c:pt idx="102">
                  <c:v>0.40522000000000002</c:v>
                </c:pt>
                <c:pt idx="103">
                  <c:v>0.40256999999999998</c:v>
                </c:pt>
                <c:pt idx="104">
                  <c:v>0.39726</c:v>
                </c:pt>
                <c:pt idx="105">
                  <c:v>0.39461000000000002</c:v>
                </c:pt>
                <c:pt idx="106">
                  <c:v>0.39549000000000001</c:v>
                </c:pt>
                <c:pt idx="107">
                  <c:v>0.39106999999999997</c:v>
                </c:pt>
                <c:pt idx="108">
                  <c:v>0.39018000000000003</c:v>
                </c:pt>
                <c:pt idx="109">
                  <c:v>0.38488</c:v>
                </c:pt>
                <c:pt idx="110">
                  <c:v>0.38399</c:v>
                </c:pt>
                <c:pt idx="111">
                  <c:v>0.38311000000000001</c:v>
                </c:pt>
                <c:pt idx="112">
                  <c:v>0.37780000000000002</c:v>
                </c:pt>
                <c:pt idx="113">
                  <c:v>0.37602999999999998</c:v>
                </c:pt>
                <c:pt idx="114">
                  <c:v>0.37161</c:v>
                </c:pt>
                <c:pt idx="115">
                  <c:v>0.37073</c:v>
                </c:pt>
                <c:pt idx="116">
                  <c:v>0.36896000000000001</c:v>
                </c:pt>
                <c:pt idx="117">
                  <c:v>0.36453999999999998</c:v>
                </c:pt>
                <c:pt idx="118">
                  <c:v>0.36364999999999997</c:v>
                </c:pt>
                <c:pt idx="119">
                  <c:v>0.36010999999999999</c:v>
                </c:pt>
                <c:pt idx="120">
                  <c:v>0.35922999999999999</c:v>
                </c:pt>
                <c:pt idx="121">
                  <c:v>0.35746</c:v>
                </c:pt>
                <c:pt idx="122">
                  <c:v>0.35215000000000002</c:v>
                </c:pt>
                <c:pt idx="123">
                  <c:v>0.35038000000000002</c:v>
                </c:pt>
                <c:pt idx="124">
                  <c:v>0.34772999999999998</c:v>
                </c:pt>
                <c:pt idx="125">
                  <c:v>0.34508</c:v>
                </c:pt>
                <c:pt idx="126">
                  <c:v>0.34331</c:v>
                </c:pt>
                <c:pt idx="127">
                  <c:v>0.33889000000000002</c:v>
                </c:pt>
                <c:pt idx="128">
                  <c:v>0.33711999999999998</c:v>
                </c:pt>
                <c:pt idx="129">
                  <c:v>0.33622999999999997</c:v>
                </c:pt>
                <c:pt idx="130">
                  <c:v>0.33357999999999999</c:v>
                </c:pt>
                <c:pt idx="131">
                  <c:v>0.33180999999999999</c:v>
                </c:pt>
                <c:pt idx="132">
                  <c:v>0.32739000000000001</c:v>
                </c:pt>
                <c:pt idx="133">
                  <c:v>0.32562000000000002</c:v>
                </c:pt>
                <c:pt idx="134">
                  <c:v>0.32562000000000002</c:v>
                </c:pt>
                <c:pt idx="135">
                  <c:v>0.32030999999999998</c:v>
                </c:pt>
                <c:pt idx="136">
                  <c:v>0.31942999999999999</c:v>
                </c:pt>
                <c:pt idx="137">
                  <c:v>0.31501000000000001</c:v>
                </c:pt>
                <c:pt idx="138">
                  <c:v>0.31412000000000001</c:v>
                </c:pt>
                <c:pt idx="139">
                  <c:v>0.31324000000000002</c:v>
                </c:pt>
                <c:pt idx="140">
                  <c:v>0.30792999999999998</c:v>
                </c:pt>
                <c:pt idx="141">
                  <c:v>0.30528</c:v>
                </c:pt>
                <c:pt idx="142">
                  <c:v>0.30438999999999999</c:v>
                </c:pt>
                <c:pt idx="143">
                  <c:v>0.30174000000000001</c:v>
                </c:pt>
                <c:pt idx="144">
                  <c:v>0.30085000000000001</c:v>
                </c:pt>
                <c:pt idx="145">
                  <c:v>0.29554999999999998</c:v>
                </c:pt>
                <c:pt idx="146">
                  <c:v>0.29465999999999998</c:v>
                </c:pt>
                <c:pt idx="147">
                  <c:v>0.29288999999999998</c:v>
                </c:pt>
                <c:pt idx="148">
                  <c:v>0.28936000000000001</c:v>
                </c:pt>
                <c:pt idx="149">
                  <c:v>0.28759000000000001</c:v>
                </c:pt>
                <c:pt idx="150">
                  <c:v>0.28582000000000002</c:v>
                </c:pt>
                <c:pt idx="151">
                  <c:v>0.28405000000000002</c:v>
                </c:pt>
                <c:pt idx="152">
                  <c:v>0.28139999999999998</c:v>
                </c:pt>
                <c:pt idx="153">
                  <c:v>0.27786</c:v>
                </c:pt>
                <c:pt idx="154">
                  <c:v>0.27696999999999999</c:v>
                </c:pt>
                <c:pt idx="155">
                  <c:v>0.27609</c:v>
                </c:pt>
                <c:pt idx="156">
                  <c:v>0.26989999999999997</c:v>
                </c:pt>
                <c:pt idx="157">
                  <c:v>0.26989999999999997</c:v>
                </c:pt>
                <c:pt idx="158">
                  <c:v>0.26812999999999998</c:v>
                </c:pt>
                <c:pt idx="159">
                  <c:v>0.26458999999999999</c:v>
                </c:pt>
                <c:pt idx="160">
                  <c:v>0.26371</c:v>
                </c:pt>
                <c:pt idx="161">
                  <c:v>0.26282</c:v>
                </c:pt>
                <c:pt idx="162">
                  <c:v>0.26017000000000001</c:v>
                </c:pt>
                <c:pt idx="163">
                  <c:v>0.25840000000000002</c:v>
                </c:pt>
                <c:pt idx="164">
                  <c:v>0.25574999999999998</c:v>
                </c:pt>
                <c:pt idx="165">
                  <c:v>0.25485999999999998</c:v>
                </c:pt>
                <c:pt idx="166">
                  <c:v>0.25308999999999998</c:v>
                </c:pt>
                <c:pt idx="167">
                  <c:v>0.25133</c:v>
                </c:pt>
                <c:pt idx="168">
                  <c:v>0.24867</c:v>
                </c:pt>
                <c:pt idx="169">
                  <c:v>0.24867</c:v>
                </c:pt>
                <c:pt idx="170">
                  <c:v>0.24512999999999999</c:v>
                </c:pt>
                <c:pt idx="171">
                  <c:v>0.24424999999999999</c:v>
                </c:pt>
                <c:pt idx="172">
                  <c:v>0.24337</c:v>
                </c:pt>
                <c:pt idx="173">
                  <c:v>0.24071000000000001</c:v>
                </c:pt>
                <c:pt idx="174">
                  <c:v>0.23982999999999999</c:v>
                </c:pt>
                <c:pt idx="175">
                  <c:v>0.23716999999999999</c:v>
                </c:pt>
                <c:pt idx="176">
                  <c:v>0.23629</c:v>
                </c:pt>
                <c:pt idx="177">
                  <c:v>0.2354</c:v>
                </c:pt>
                <c:pt idx="178">
                  <c:v>0.23363999999999999</c:v>
                </c:pt>
                <c:pt idx="179">
                  <c:v>0.23186999999999999</c:v>
                </c:pt>
                <c:pt idx="180">
                  <c:v>0.23186999999999999</c:v>
                </c:pt>
                <c:pt idx="181">
                  <c:v>0.22833000000000001</c:v>
                </c:pt>
                <c:pt idx="182">
                  <c:v>0.22656000000000001</c:v>
                </c:pt>
                <c:pt idx="183">
                  <c:v>0.22656000000000001</c:v>
                </c:pt>
                <c:pt idx="184">
                  <c:v>0.22391</c:v>
                </c:pt>
                <c:pt idx="185">
                  <c:v>0.22214</c:v>
                </c:pt>
                <c:pt idx="186">
                  <c:v>0.22214</c:v>
                </c:pt>
                <c:pt idx="187">
                  <c:v>0.21948000000000001</c:v>
                </c:pt>
                <c:pt idx="188">
                  <c:v>0.21772</c:v>
                </c:pt>
                <c:pt idx="189">
                  <c:v>0.21682999999999999</c:v>
                </c:pt>
                <c:pt idx="190">
                  <c:v>0.21595</c:v>
                </c:pt>
                <c:pt idx="191">
                  <c:v>0.21418000000000001</c:v>
                </c:pt>
                <c:pt idx="192">
                  <c:v>0.21329000000000001</c:v>
                </c:pt>
                <c:pt idx="193">
                  <c:v>0.21152000000000001</c:v>
                </c:pt>
                <c:pt idx="194">
                  <c:v>0.21063999999999999</c:v>
                </c:pt>
                <c:pt idx="195">
                  <c:v>0.20887</c:v>
                </c:pt>
                <c:pt idx="196">
                  <c:v>0.20710000000000001</c:v>
                </c:pt>
                <c:pt idx="197">
                  <c:v>0.20710000000000001</c:v>
                </c:pt>
                <c:pt idx="198">
                  <c:v>0.20444999999999999</c:v>
                </c:pt>
                <c:pt idx="199">
                  <c:v>0.20444999999999999</c:v>
                </c:pt>
                <c:pt idx="200">
                  <c:v>0.20355999999999999</c:v>
                </c:pt>
                <c:pt idx="201">
                  <c:v>0.20180000000000001</c:v>
                </c:pt>
                <c:pt idx="202">
                  <c:v>0.20091000000000001</c:v>
                </c:pt>
                <c:pt idx="203">
                  <c:v>0.20003000000000001</c:v>
                </c:pt>
                <c:pt idx="204">
                  <c:v>0.19825999999999999</c:v>
                </c:pt>
                <c:pt idx="205">
                  <c:v>0.19736999999999999</c:v>
                </c:pt>
                <c:pt idx="206">
                  <c:v>0.19736999999999999</c:v>
                </c:pt>
                <c:pt idx="207">
                  <c:v>0.1956</c:v>
                </c:pt>
                <c:pt idx="208">
                  <c:v>0.19472</c:v>
                </c:pt>
                <c:pt idx="209">
                  <c:v>0.19472</c:v>
                </c:pt>
                <c:pt idx="210">
                  <c:v>0.19206999999999999</c:v>
                </c:pt>
                <c:pt idx="211">
                  <c:v>0.19117999999999999</c:v>
                </c:pt>
                <c:pt idx="212">
                  <c:v>0.19117999999999999</c:v>
                </c:pt>
                <c:pt idx="213">
                  <c:v>0.18941</c:v>
                </c:pt>
                <c:pt idx="214">
                  <c:v>0.18853</c:v>
                </c:pt>
                <c:pt idx="215">
                  <c:v>0.18764</c:v>
                </c:pt>
                <c:pt idx="216">
                  <c:v>0.18587999999999999</c:v>
                </c:pt>
                <c:pt idx="217">
                  <c:v>0.18498999999999999</c:v>
                </c:pt>
                <c:pt idx="218">
                  <c:v>0.18498999999999999</c:v>
                </c:pt>
                <c:pt idx="219">
                  <c:v>0.18321999999999999</c:v>
                </c:pt>
                <c:pt idx="220">
                  <c:v>0.18321999999999999</c:v>
                </c:pt>
                <c:pt idx="221">
                  <c:v>0.18321999999999999</c:v>
                </c:pt>
                <c:pt idx="222">
                  <c:v>0.18057000000000001</c:v>
                </c:pt>
                <c:pt idx="223">
                  <c:v>0.18057000000000001</c:v>
                </c:pt>
                <c:pt idx="224">
                  <c:v>0.18057000000000001</c:v>
                </c:pt>
                <c:pt idx="225">
                  <c:v>0.17879999999999999</c:v>
                </c:pt>
                <c:pt idx="226">
                  <c:v>0.17791999999999999</c:v>
                </c:pt>
                <c:pt idx="227">
                  <c:v>0.17791999999999999</c:v>
                </c:pt>
                <c:pt idx="228">
                  <c:v>0.17615</c:v>
                </c:pt>
                <c:pt idx="229">
                  <c:v>0.17526</c:v>
                </c:pt>
                <c:pt idx="230">
                  <c:v>0.17526</c:v>
                </c:pt>
                <c:pt idx="231">
                  <c:v>0.17349000000000001</c:v>
                </c:pt>
                <c:pt idx="232">
                  <c:v>0.17349000000000001</c:v>
                </c:pt>
                <c:pt idx="233">
                  <c:v>0.17349000000000001</c:v>
                </c:pt>
                <c:pt idx="234">
                  <c:v>0.17083999999999999</c:v>
                </c:pt>
                <c:pt idx="235">
                  <c:v>0.17083999999999999</c:v>
                </c:pt>
                <c:pt idx="236">
                  <c:v>0.17083999999999999</c:v>
                </c:pt>
                <c:pt idx="237">
                  <c:v>0.16907</c:v>
                </c:pt>
                <c:pt idx="238">
                  <c:v>0.16907</c:v>
                </c:pt>
                <c:pt idx="239">
                  <c:v>0.16907</c:v>
                </c:pt>
                <c:pt idx="240">
                  <c:v>0.16819000000000001</c:v>
                </c:pt>
                <c:pt idx="241">
                  <c:v>0.16642000000000001</c:v>
                </c:pt>
                <c:pt idx="242">
                  <c:v>0.1673</c:v>
                </c:pt>
                <c:pt idx="243">
                  <c:v>0.16553000000000001</c:v>
                </c:pt>
                <c:pt idx="244">
                  <c:v>0.16464999999999999</c:v>
                </c:pt>
                <c:pt idx="245">
                  <c:v>0.16464999999999999</c:v>
                </c:pt>
                <c:pt idx="246">
                  <c:v>0.16375999999999999</c:v>
                </c:pt>
                <c:pt idx="247">
                  <c:v>0.16288</c:v>
                </c:pt>
                <c:pt idx="248">
                  <c:v>0.16288</c:v>
                </c:pt>
                <c:pt idx="249">
                  <c:v>0.16200000000000001</c:v>
                </c:pt>
                <c:pt idx="250">
                  <c:v>0.16111</c:v>
                </c:pt>
                <c:pt idx="251">
                  <c:v>0.16200000000000001</c:v>
                </c:pt>
                <c:pt idx="252">
                  <c:v>0.16023000000000001</c:v>
                </c:pt>
                <c:pt idx="253">
                  <c:v>0.16023000000000001</c:v>
                </c:pt>
                <c:pt idx="254">
                  <c:v>0.16023000000000001</c:v>
                </c:pt>
                <c:pt idx="255">
                  <c:v>0.15934000000000001</c:v>
                </c:pt>
                <c:pt idx="256">
                  <c:v>0.15845999999999999</c:v>
                </c:pt>
                <c:pt idx="257">
                  <c:v>0.15845999999999999</c:v>
                </c:pt>
                <c:pt idx="258">
                  <c:v>0.15669</c:v>
                </c:pt>
                <c:pt idx="259">
                  <c:v>0.15669</c:v>
                </c:pt>
                <c:pt idx="260">
                  <c:v>0.15669</c:v>
                </c:pt>
                <c:pt idx="261">
                  <c:v>0.15579999999999999</c:v>
                </c:pt>
                <c:pt idx="262">
                  <c:v>0.15579999999999999</c:v>
                </c:pt>
                <c:pt idx="263">
                  <c:v>0.15579999999999999</c:v>
                </c:pt>
                <c:pt idx="264">
                  <c:v>0.15404000000000001</c:v>
                </c:pt>
                <c:pt idx="265">
                  <c:v>0.15404000000000001</c:v>
                </c:pt>
                <c:pt idx="266">
                  <c:v>0.15404000000000001</c:v>
                </c:pt>
                <c:pt idx="267">
                  <c:v>0.15315000000000001</c:v>
                </c:pt>
                <c:pt idx="268">
                  <c:v>0.15315000000000001</c:v>
                </c:pt>
                <c:pt idx="269">
                  <c:v>0.15226999999999999</c:v>
                </c:pt>
                <c:pt idx="270">
                  <c:v>0.15137999999999999</c:v>
                </c:pt>
                <c:pt idx="271">
                  <c:v>0.15137999999999999</c:v>
                </c:pt>
                <c:pt idx="272">
                  <c:v>0.15137999999999999</c:v>
                </c:pt>
                <c:pt idx="273">
                  <c:v>0.15049999999999999</c:v>
                </c:pt>
                <c:pt idx="274">
                  <c:v>0.14960999999999999</c:v>
                </c:pt>
                <c:pt idx="275">
                  <c:v>0.14960999999999999</c:v>
                </c:pt>
                <c:pt idx="276">
                  <c:v>0.14960999999999999</c:v>
                </c:pt>
                <c:pt idx="277">
                  <c:v>0.14873</c:v>
                </c:pt>
                <c:pt idx="278">
                  <c:v>0.14873</c:v>
                </c:pt>
                <c:pt idx="279">
                  <c:v>0.14784</c:v>
                </c:pt>
                <c:pt idx="280">
                  <c:v>0.14784</c:v>
                </c:pt>
                <c:pt idx="281">
                  <c:v>0.14784</c:v>
                </c:pt>
                <c:pt idx="282">
                  <c:v>0.14696000000000001</c:v>
                </c:pt>
                <c:pt idx="283">
                  <c:v>0.14696000000000001</c:v>
                </c:pt>
                <c:pt idx="284">
                  <c:v>0.14696000000000001</c:v>
                </c:pt>
                <c:pt idx="285">
                  <c:v>0.14519000000000001</c:v>
                </c:pt>
                <c:pt idx="286">
                  <c:v>0.14519000000000001</c:v>
                </c:pt>
                <c:pt idx="287">
                  <c:v>0.14519000000000001</c:v>
                </c:pt>
                <c:pt idx="288">
                  <c:v>0.14430999999999999</c:v>
                </c:pt>
                <c:pt idx="289">
                  <c:v>0.14430999999999999</c:v>
                </c:pt>
                <c:pt idx="290">
                  <c:v>0.14430999999999999</c:v>
                </c:pt>
                <c:pt idx="291">
                  <c:v>0.14341999999999999</c:v>
                </c:pt>
                <c:pt idx="292">
                  <c:v>0.14341999999999999</c:v>
                </c:pt>
                <c:pt idx="293">
                  <c:v>0.14341999999999999</c:v>
                </c:pt>
                <c:pt idx="294">
                  <c:v>0.14254</c:v>
                </c:pt>
                <c:pt idx="295">
                  <c:v>0.14254</c:v>
                </c:pt>
                <c:pt idx="296">
                  <c:v>0.14254</c:v>
                </c:pt>
                <c:pt idx="297">
                  <c:v>0.14165</c:v>
                </c:pt>
                <c:pt idx="298">
                  <c:v>0.14165</c:v>
                </c:pt>
                <c:pt idx="299">
                  <c:v>0.14165</c:v>
                </c:pt>
                <c:pt idx="300">
                  <c:v>0.14077000000000001</c:v>
                </c:pt>
                <c:pt idx="301">
                  <c:v>0.14077000000000001</c:v>
                </c:pt>
                <c:pt idx="302">
                  <c:v>0.14077000000000001</c:v>
                </c:pt>
                <c:pt idx="303">
                  <c:v>0.13988</c:v>
                </c:pt>
                <c:pt idx="304">
                  <c:v>0.13988</c:v>
                </c:pt>
                <c:pt idx="305">
                  <c:v>0.13988</c:v>
                </c:pt>
                <c:pt idx="306">
                  <c:v>0.13900000000000001</c:v>
                </c:pt>
                <c:pt idx="307">
                  <c:v>0.13900000000000001</c:v>
                </c:pt>
                <c:pt idx="308">
                  <c:v>0.13900000000000001</c:v>
                </c:pt>
                <c:pt idx="309">
                  <c:v>0.13811000000000001</c:v>
                </c:pt>
                <c:pt idx="310">
                  <c:v>0.13811000000000001</c:v>
                </c:pt>
                <c:pt idx="311">
                  <c:v>0.13811000000000001</c:v>
                </c:pt>
                <c:pt idx="312">
                  <c:v>0.13722999999999999</c:v>
                </c:pt>
                <c:pt idx="313">
                  <c:v>0.13722999999999999</c:v>
                </c:pt>
                <c:pt idx="314">
                  <c:v>0.13722999999999999</c:v>
                </c:pt>
                <c:pt idx="315">
                  <c:v>0.13722999999999999</c:v>
                </c:pt>
                <c:pt idx="316">
                  <c:v>0.13635</c:v>
                </c:pt>
                <c:pt idx="317">
                  <c:v>0.13635</c:v>
                </c:pt>
                <c:pt idx="318">
                  <c:v>0.13635</c:v>
                </c:pt>
                <c:pt idx="319">
                  <c:v>0.13635</c:v>
                </c:pt>
                <c:pt idx="320">
                  <c:v>0.13635</c:v>
                </c:pt>
                <c:pt idx="321">
                  <c:v>0.13546</c:v>
                </c:pt>
                <c:pt idx="322">
                  <c:v>0.13546</c:v>
                </c:pt>
                <c:pt idx="323">
                  <c:v>0.13546</c:v>
                </c:pt>
                <c:pt idx="324">
                  <c:v>0.13458000000000001</c:v>
                </c:pt>
                <c:pt idx="325">
                  <c:v>0.13458000000000001</c:v>
                </c:pt>
                <c:pt idx="326">
                  <c:v>0.13458000000000001</c:v>
                </c:pt>
                <c:pt idx="327">
                  <c:v>0.13458000000000001</c:v>
                </c:pt>
                <c:pt idx="328">
                  <c:v>0.13369</c:v>
                </c:pt>
                <c:pt idx="329">
                  <c:v>0.13369</c:v>
                </c:pt>
                <c:pt idx="330">
                  <c:v>0.13369</c:v>
                </c:pt>
                <c:pt idx="331">
                  <c:v>0.13369</c:v>
                </c:pt>
                <c:pt idx="332">
                  <c:v>0.13369</c:v>
                </c:pt>
                <c:pt idx="333">
                  <c:v>0.13281000000000001</c:v>
                </c:pt>
                <c:pt idx="334">
                  <c:v>0.13281000000000001</c:v>
                </c:pt>
                <c:pt idx="335">
                  <c:v>0.13281000000000001</c:v>
                </c:pt>
                <c:pt idx="336">
                  <c:v>0.13281000000000001</c:v>
                </c:pt>
                <c:pt idx="337">
                  <c:v>0.13192000000000001</c:v>
                </c:pt>
                <c:pt idx="338">
                  <c:v>0.13192000000000001</c:v>
                </c:pt>
                <c:pt idx="339">
                  <c:v>0.13192000000000001</c:v>
                </c:pt>
                <c:pt idx="340">
                  <c:v>0.13192000000000001</c:v>
                </c:pt>
                <c:pt idx="341">
                  <c:v>0.13192000000000001</c:v>
                </c:pt>
                <c:pt idx="342">
                  <c:v>0.13103999999999999</c:v>
                </c:pt>
                <c:pt idx="343">
                  <c:v>0.13103999999999999</c:v>
                </c:pt>
                <c:pt idx="344">
                  <c:v>0.13103999999999999</c:v>
                </c:pt>
                <c:pt idx="345">
                  <c:v>0.13014999999999999</c:v>
                </c:pt>
                <c:pt idx="346">
                  <c:v>0.13014999999999999</c:v>
                </c:pt>
                <c:pt idx="347">
                  <c:v>0.13014999999999999</c:v>
                </c:pt>
                <c:pt idx="348">
                  <c:v>0.12927</c:v>
                </c:pt>
                <c:pt idx="349">
                  <c:v>0.13014999999999999</c:v>
                </c:pt>
                <c:pt idx="350">
                  <c:v>0.12927</c:v>
                </c:pt>
                <c:pt idx="351">
                  <c:v>0.12927</c:v>
                </c:pt>
                <c:pt idx="352">
                  <c:v>0.12927</c:v>
                </c:pt>
                <c:pt idx="353">
                  <c:v>0.12927</c:v>
                </c:pt>
                <c:pt idx="354">
                  <c:v>0.12839</c:v>
                </c:pt>
                <c:pt idx="355">
                  <c:v>0.12839</c:v>
                </c:pt>
                <c:pt idx="356">
                  <c:v>0.12839</c:v>
                </c:pt>
                <c:pt idx="357">
                  <c:v>0.12839</c:v>
                </c:pt>
                <c:pt idx="358">
                  <c:v>0.1275</c:v>
                </c:pt>
                <c:pt idx="359">
                  <c:v>0.1275</c:v>
                </c:pt>
                <c:pt idx="360">
                  <c:v>0.1275</c:v>
                </c:pt>
                <c:pt idx="361">
                  <c:v>0.1275</c:v>
                </c:pt>
                <c:pt idx="362">
                  <c:v>0.1275</c:v>
                </c:pt>
                <c:pt idx="363">
                  <c:v>0.12662000000000001</c:v>
                </c:pt>
                <c:pt idx="364">
                  <c:v>0.12662000000000001</c:v>
                </c:pt>
                <c:pt idx="365">
                  <c:v>0.12662000000000001</c:v>
                </c:pt>
                <c:pt idx="366">
                  <c:v>0.12662000000000001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C55-48AD-A4E6-BB92CA07448D}"/>
            </c:ext>
          </c:extLst>
        </c:ser>
        <c:ser>
          <c:idx val="1"/>
          <c:order val="1"/>
          <c:tx>
            <c:v>TENDL2019 Li007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2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[1]Лист1!$D$3:$D$193</c:f>
              <c:numCache>
                <c:formatCode>General</c:formatCode>
                <c:ptCount val="191"/>
                <c:pt idx="0">
                  <c:v>0.57542000000000004</c:v>
                </c:pt>
                <c:pt idx="1">
                  <c:v>0.61295999999999995</c:v>
                </c:pt>
                <c:pt idx="2">
                  <c:v>0.68806</c:v>
                </c:pt>
                <c:pt idx="3">
                  <c:v>0.76315</c:v>
                </c:pt>
                <c:pt idx="4">
                  <c:v>0.91332999999999998</c:v>
                </c:pt>
                <c:pt idx="5">
                  <c:v>0.95087999999999995</c:v>
                </c:pt>
                <c:pt idx="6">
                  <c:v>1.3473599999999999</c:v>
                </c:pt>
                <c:pt idx="7">
                  <c:v>1.3473599999999999</c:v>
                </c:pt>
                <c:pt idx="8">
                  <c:v>1.3473599999999999</c:v>
                </c:pt>
                <c:pt idx="9">
                  <c:v>1.56758</c:v>
                </c:pt>
                <c:pt idx="10">
                  <c:v>1.56758</c:v>
                </c:pt>
                <c:pt idx="11">
                  <c:v>1.7878000000000001</c:v>
                </c:pt>
                <c:pt idx="12">
                  <c:v>1.7878000000000001</c:v>
                </c:pt>
                <c:pt idx="13">
                  <c:v>2.0080200000000001</c:v>
                </c:pt>
                <c:pt idx="14">
                  <c:v>2.22824</c:v>
                </c:pt>
                <c:pt idx="15">
                  <c:v>2.22824</c:v>
                </c:pt>
                <c:pt idx="16">
                  <c:v>2.4484699999999999</c:v>
                </c:pt>
                <c:pt idx="17">
                  <c:v>2.6686899999999998</c:v>
                </c:pt>
                <c:pt idx="18">
                  <c:v>2.8889100000000001</c:v>
                </c:pt>
                <c:pt idx="19">
                  <c:v>2.8889100000000001</c:v>
                </c:pt>
                <c:pt idx="20">
                  <c:v>3.9900099999999998</c:v>
                </c:pt>
                <c:pt idx="21">
                  <c:v>4.6506699999999999</c:v>
                </c:pt>
                <c:pt idx="22">
                  <c:v>5.0911099999999996</c:v>
                </c:pt>
                <c:pt idx="23">
                  <c:v>5.0911099999999996</c:v>
                </c:pt>
                <c:pt idx="24">
                  <c:v>5.3113400000000004</c:v>
                </c:pt>
                <c:pt idx="25">
                  <c:v>5.3113400000000004</c:v>
                </c:pt>
                <c:pt idx="26">
                  <c:v>5.5315599999999998</c:v>
                </c:pt>
                <c:pt idx="27">
                  <c:v>5.7517800000000001</c:v>
                </c:pt>
                <c:pt idx="28">
                  <c:v>5.9720000000000004</c:v>
                </c:pt>
                <c:pt idx="29">
                  <c:v>5.9720000000000004</c:v>
                </c:pt>
                <c:pt idx="30">
                  <c:v>5.9720000000000004</c:v>
                </c:pt>
                <c:pt idx="31">
                  <c:v>6.4124400000000001</c:v>
                </c:pt>
                <c:pt idx="32">
                  <c:v>6.4124400000000001</c:v>
                </c:pt>
                <c:pt idx="33">
                  <c:v>6.6326599999999996</c:v>
                </c:pt>
                <c:pt idx="34">
                  <c:v>6.8528799999999999</c:v>
                </c:pt>
                <c:pt idx="35">
                  <c:v>6.8528799999999999</c:v>
                </c:pt>
                <c:pt idx="36">
                  <c:v>7.2933199999999996</c:v>
                </c:pt>
                <c:pt idx="37">
                  <c:v>7.5135399999999999</c:v>
                </c:pt>
                <c:pt idx="38">
                  <c:v>7.9539799999999996</c:v>
                </c:pt>
                <c:pt idx="39">
                  <c:v>8.1742000000000008</c:v>
                </c:pt>
                <c:pt idx="40">
                  <c:v>8.8348700000000004</c:v>
                </c:pt>
                <c:pt idx="41">
                  <c:v>9.1733899999999995</c:v>
                </c:pt>
                <c:pt idx="42">
                  <c:v>9.5863899999999997</c:v>
                </c:pt>
                <c:pt idx="43">
                  <c:v>9.8116699999999994</c:v>
                </c:pt>
                <c:pt idx="44">
                  <c:v>9.9618500000000001</c:v>
                </c:pt>
                <c:pt idx="45">
                  <c:v>11.163309999999999</c:v>
                </c:pt>
                <c:pt idx="46">
                  <c:v>12.10196</c:v>
                </c:pt>
                <c:pt idx="47">
                  <c:v>13.00305</c:v>
                </c:pt>
                <c:pt idx="48">
                  <c:v>13.678879999999999</c:v>
                </c:pt>
                <c:pt idx="49">
                  <c:v>13.979240000000001</c:v>
                </c:pt>
                <c:pt idx="50">
                  <c:v>14.46734</c:v>
                </c:pt>
                <c:pt idx="51">
                  <c:v>14.95543</c:v>
                </c:pt>
                <c:pt idx="52">
                  <c:v>15.36843</c:v>
                </c:pt>
                <c:pt idx="53">
                  <c:v>15.63125</c:v>
                </c:pt>
                <c:pt idx="54">
                  <c:v>16.23199</c:v>
                </c:pt>
                <c:pt idx="55">
                  <c:v>16.757629999999999</c:v>
                </c:pt>
                <c:pt idx="56">
                  <c:v>17.423480000000001</c:v>
                </c:pt>
                <c:pt idx="57">
                  <c:v>18.304359999999999</c:v>
                </c:pt>
                <c:pt idx="58">
                  <c:v>19.18524</c:v>
                </c:pt>
                <c:pt idx="59">
                  <c:v>20.286349999999999</c:v>
                </c:pt>
                <c:pt idx="60">
                  <c:v>21.387450000000001</c:v>
                </c:pt>
                <c:pt idx="61">
                  <c:v>22.268329999999999</c:v>
                </c:pt>
                <c:pt idx="62">
                  <c:v>23.369440000000001</c:v>
                </c:pt>
                <c:pt idx="63">
                  <c:v>23.589659999999999</c:v>
                </c:pt>
                <c:pt idx="64">
                  <c:v>24.690760000000001</c:v>
                </c:pt>
                <c:pt idx="65">
                  <c:v>25.791869999999999</c:v>
                </c:pt>
                <c:pt idx="66">
                  <c:v>27.113189999999999</c:v>
                </c:pt>
                <c:pt idx="67">
                  <c:v>27.994070000000001</c:v>
                </c:pt>
                <c:pt idx="68">
                  <c:v>29.095179999999999</c:v>
                </c:pt>
                <c:pt idx="69">
                  <c:v>29.755839999999999</c:v>
                </c:pt>
                <c:pt idx="70">
                  <c:v>30.416499999999999</c:v>
                </c:pt>
                <c:pt idx="71">
                  <c:v>31.29738</c:v>
                </c:pt>
                <c:pt idx="72">
                  <c:v>32.398490000000002</c:v>
                </c:pt>
                <c:pt idx="73">
                  <c:v>33.499589999999998</c:v>
                </c:pt>
                <c:pt idx="74">
                  <c:v>34.820920000000001</c:v>
                </c:pt>
                <c:pt idx="75">
                  <c:v>35.922020000000003</c:v>
                </c:pt>
                <c:pt idx="76">
                  <c:v>37.243340000000003</c:v>
                </c:pt>
                <c:pt idx="77">
                  <c:v>37.463569999999997</c:v>
                </c:pt>
                <c:pt idx="78">
                  <c:v>38.56467</c:v>
                </c:pt>
                <c:pt idx="79">
                  <c:v>39.665770000000002</c:v>
                </c:pt>
                <c:pt idx="80">
                  <c:v>41.42754</c:v>
                </c:pt>
                <c:pt idx="81">
                  <c:v>42.088200000000001</c:v>
                </c:pt>
                <c:pt idx="82">
                  <c:v>42.969079999999998</c:v>
                </c:pt>
                <c:pt idx="83">
                  <c:v>44.070189999999997</c:v>
                </c:pt>
                <c:pt idx="84">
                  <c:v>45.171289999999999</c:v>
                </c:pt>
                <c:pt idx="85">
                  <c:v>46.492620000000002</c:v>
                </c:pt>
                <c:pt idx="86">
                  <c:v>47.3735</c:v>
                </c:pt>
                <c:pt idx="87">
                  <c:v>48.69482</c:v>
                </c:pt>
                <c:pt idx="88">
                  <c:v>49.355490000000003</c:v>
                </c:pt>
                <c:pt idx="89">
                  <c:v>50.676810000000003</c:v>
                </c:pt>
                <c:pt idx="90">
                  <c:v>51.998139999999999</c:v>
                </c:pt>
                <c:pt idx="91">
                  <c:v>52.218359999999997</c:v>
                </c:pt>
                <c:pt idx="92">
                  <c:v>53.759900000000002</c:v>
                </c:pt>
                <c:pt idx="93">
                  <c:v>55.301450000000003</c:v>
                </c:pt>
                <c:pt idx="94">
                  <c:v>56.84299</c:v>
                </c:pt>
                <c:pt idx="95">
                  <c:v>58.604759999999999</c:v>
                </c:pt>
                <c:pt idx="96">
                  <c:v>60.366520000000001</c:v>
                </c:pt>
                <c:pt idx="97">
                  <c:v>61.687849999999997</c:v>
                </c:pt>
                <c:pt idx="98">
                  <c:v>62.78895</c:v>
                </c:pt>
                <c:pt idx="99">
                  <c:v>63.890059999999998</c:v>
                </c:pt>
                <c:pt idx="100">
                  <c:v>65.872039999999998</c:v>
                </c:pt>
                <c:pt idx="101">
                  <c:v>67.854029999999995</c:v>
                </c:pt>
                <c:pt idx="102">
                  <c:v>69.836020000000005</c:v>
                </c:pt>
                <c:pt idx="103">
                  <c:v>71.59778</c:v>
                </c:pt>
                <c:pt idx="104">
                  <c:v>72.038219999999995</c:v>
                </c:pt>
                <c:pt idx="105">
                  <c:v>74.240430000000003</c:v>
                </c:pt>
                <c:pt idx="106">
                  <c:v>76.22242</c:v>
                </c:pt>
                <c:pt idx="107">
                  <c:v>78.424629999999993</c:v>
                </c:pt>
                <c:pt idx="108">
                  <c:v>78.424629999999993</c:v>
                </c:pt>
                <c:pt idx="109">
                  <c:v>80.626829999999998</c:v>
                </c:pt>
                <c:pt idx="110">
                  <c:v>82.608819999999994</c:v>
                </c:pt>
                <c:pt idx="111">
                  <c:v>84.811030000000002</c:v>
                </c:pt>
                <c:pt idx="112">
                  <c:v>85.03125</c:v>
                </c:pt>
                <c:pt idx="113">
                  <c:v>87.013239999999996</c:v>
                </c:pt>
                <c:pt idx="114">
                  <c:v>88.995220000000003</c:v>
                </c:pt>
                <c:pt idx="115">
                  <c:v>91.197429999999997</c:v>
                </c:pt>
                <c:pt idx="116">
                  <c:v>93.399640000000005</c:v>
                </c:pt>
                <c:pt idx="117">
                  <c:v>94.060299999999998</c:v>
                </c:pt>
                <c:pt idx="118">
                  <c:v>95.601849999999999</c:v>
                </c:pt>
                <c:pt idx="119">
                  <c:v>97.804050000000004</c:v>
                </c:pt>
                <c:pt idx="120">
                  <c:v>97.804050000000004</c:v>
                </c:pt>
                <c:pt idx="121">
                  <c:v>100.00626</c:v>
                </c:pt>
                <c:pt idx="122">
                  <c:v>102.20847000000001</c:v>
                </c:pt>
                <c:pt idx="123">
                  <c:v>104.41068</c:v>
                </c:pt>
                <c:pt idx="124">
                  <c:v>105.07134000000001</c:v>
                </c:pt>
                <c:pt idx="125">
                  <c:v>106.61288</c:v>
                </c:pt>
                <c:pt idx="126">
                  <c:v>108.81509</c:v>
                </c:pt>
                <c:pt idx="127">
                  <c:v>111.01730000000001</c:v>
                </c:pt>
                <c:pt idx="128">
                  <c:v>111.01730000000001</c:v>
                </c:pt>
                <c:pt idx="129">
                  <c:v>113.21951</c:v>
                </c:pt>
                <c:pt idx="130">
                  <c:v>115.42171</c:v>
                </c:pt>
                <c:pt idx="131">
                  <c:v>117.62392</c:v>
                </c:pt>
                <c:pt idx="132">
                  <c:v>117.84414</c:v>
                </c:pt>
                <c:pt idx="133">
                  <c:v>119.82613000000001</c:v>
                </c:pt>
                <c:pt idx="134">
                  <c:v>122.02834</c:v>
                </c:pt>
                <c:pt idx="135">
                  <c:v>124.23054</c:v>
                </c:pt>
                <c:pt idx="136">
                  <c:v>125.11143</c:v>
                </c:pt>
                <c:pt idx="137">
                  <c:v>126.43275</c:v>
                </c:pt>
                <c:pt idx="138">
                  <c:v>128.63496000000001</c:v>
                </c:pt>
                <c:pt idx="139">
                  <c:v>130.83716999999999</c:v>
                </c:pt>
                <c:pt idx="140">
                  <c:v>133.03936999999999</c:v>
                </c:pt>
                <c:pt idx="141">
                  <c:v>134.14048</c:v>
                </c:pt>
                <c:pt idx="142">
                  <c:v>135.24158</c:v>
                </c:pt>
                <c:pt idx="143">
                  <c:v>137.44379000000001</c:v>
                </c:pt>
                <c:pt idx="144">
                  <c:v>137.66400999999999</c:v>
                </c:pt>
                <c:pt idx="145">
                  <c:v>139.64599999999999</c:v>
                </c:pt>
                <c:pt idx="146">
                  <c:v>140.08644000000001</c:v>
                </c:pt>
                <c:pt idx="147">
                  <c:v>141.84819999999999</c:v>
                </c:pt>
                <c:pt idx="148">
                  <c:v>144.05041</c:v>
                </c:pt>
                <c:pt idx="149">
                  <c:v>144.49084999999999</c:v>
                </c:pt>
                <c:pt idx="150">
                  <c:v>146.25262000000001</c:v>
                </c:pt>
                <c:pt idx="151">
                  <c:v>148.45482999999999</c:v>
                </c:pt>
                <c:pt idx="152">
                  <c:v>148.89527000000001</c:v>
                </c:pt>
                <c:pt idx="153">
                  <c:v>149.99637000000001</c:v>
                </c:pt>
                <c:pt idx="154">
                  <c:v>150.65702999999999</c:v>
                </c:pt>
                <c:pt idx="155">
                  <c:v>152.85924</c:v>
                </c:pt>
                <c:pt idx="156">
                  <c:v>155.06145000000001</c:v>
                </c:pt>
                <c:pt idx="157">
                  <c:v>155.28166999999999</c:v>
                </c:pt>
                <c:pt idx="158">
                  <c:v>156.82321999999999</c:v>
                </c:pt>
                <c:pt idx="159">
                  <c:v>157.26365999999999</c:v>
                </c:pt>
                <c:pt idx="160">
                  <c:v>159.46587</c:v>
                </c:pt>
                <c:pt idx="161">
                  <c:v>161.66807</c:v>
                </c:pt>
                <c:pt idx="162">
                  <c:v>162.98939999999999</c:v>
                </c:pt>
                <c:pt idx="163">
                  <c:v>163.87028000000001</c:v>
                </c:pt>
                <c:pt idx="164">
                  <c:v>166.07248999999999</c:v>
                </c:pt>
                <c:pt idx="165">
                  <c:v>166.07248999999999</c:v>
                </c:pt>
                <c:pt idx="166">
                  <c:v>168.2747</c:v>
                </c:pt>
                <c:pt idx="167">
                  <c:v>168.93536</c:v>
                </c:pt>
                <c:pt idx="168">
                  <c:v>170.4769</c:v>
                </c:pt>
                <c:pt idx="169">
                  <c:v>172.01845</c:v>
                </c:pt>
                <c:pt idx="170">
                  <c:v>172.67911000000001</c:v>
                </c:pt>
                <c:pt idx="171">
                  <c:v>174.88131999999999</c:v>
                </c:pt>
                <c:pt idx="172">
                  <c:v>175.10154</c:v>
                </c:pt>
                <c:pt idx="173">
                  <c:v>177.08353</c:v>
                </c:pt>
                <c:pt idx="174">
                  <c:v>177.96440999999999</c:v>
                </c:pt>
                <c:pt idx="175">
                  <c:v>179.28573</c:v>
                </c:pt>
                <c:pt idx="176">
                  <c:v>181.48794000000001</c:v>
                </c:pt>
                <c:pt idx="177">
                  <c:v>181.48794000000001</c:v>
                </c:pt>
                <c:pt idx="178">
                  <c:v>183.69014999999999</c:v>
                </c:pt>
                <c:pt idx="179">
                  <c:v>184.35081</c:v>
                </c:pt>
                <c:pt idx="180">
                  <c:v>185.89236</c:v>
                </c:pt>
                <c:pt idx="181">
                  <c:v>187.65412000000001</c:v>
                </c:pt>
                <c:pt idx="182">
                  <c:v>188.09456</c:v>
                </c:pt>
                <c:pt idx="183">
                  <c:v>190.29677000000001</c:v>
                </c:pt>
                <c:pt idx="184">
                  <c:v>190.73721</c:v>
                </c:pt>
                <c:pt idx="185">
                  <c:v>192.49897999999999</c:v>
                </c:pt>
                <c:pt idx="186">
                  <c:v>194.04051999999999</c:v>
                </c:pt>
                <c:pt idx="187">
                  <c:v>194.70119</c:v>
                </c:pt>
                <c:pt idx="188">
                  <c:v>196.90339</c:v>
                </c:pt>
                <c:pt idx="189">
                  <c:v>197.12361000000001</c:v>
                </c:pt>
                <c:pt idx="190">
                  <c:v>199.10560000000001</c:v>
                </c:pt>
              </c:numCache>
            </c:numRef>
          </c:xVal>
          <c:yVal>
            <c:numRef>
              <c:f>[1]Лист1!$E$3:$E$193</c:f>
              <c:numCache>
                <c:formatCode>General</c:formatCode>
                <c:ptCount val="191"/>
                <c:pt idx="0">
                  <c:v>0.11727</c:v>
                </c:pt>
                <c:pt idx="1">
                  <c:v>0.12615000000000001</c:v>
                </c:pt>
                <c:pt idx="2">
                  <c:v>0.13575999999999999</c:v>
                </c:pt>
                <c:pt idx="3">
                  <c:v>0.14735000000000001</c:v>
                </c:pt>
                <c:pt idx="4">
                  <c:v>0.15714</c:v>
                </c:pt>
                <c:pt idx="5">
                  <c:v>0.16674</c:v>
                </c:pt>
                <c:pt idx="6">
                  <c:v>0.18623999999999999</c:v>
                </c:pt>
                <c:pt idx="7">
                  <c:v>0.19686999999999999</c:v>
                </c:pt>
                <c:pt idx="8">
                  <c:v>0.17560000000000001</c:v>
                </c:pt>
                <c:pt idx="9">
                  <c:v>0.21812999999999999</c:v>
                </c:pt>
                <c:pt idx="10">
                  <c:v>0.20749999999999999</c:v>
                </c:pt>
                <c:pt idx="11">
                  <c:v>0.2394</c:v>
                </c:pt>
                <c:pt idx="12">
                  <c:v>0.22877</c:v>
                </c:pt>
                <c:pt idx="13">
                  <c:v>0.25002999999999997</c:v>
                </c:pt>
                <c:pt idx="14">
                  <c:v>0.26066</c:v>
                </c:pt>
                <c:pt idx="15">
                  <c:v>0.27128999999999998</c:v>
                </c:pt>
                <c:pt idx="16">
                  <c:v>0.28193000000000001</c:v>
                </c:pt>
                <c:pt idx="17">
                  <c:v>0.29255999999999999</c:v>
                </c:pt>
                <c:pt idx="18">
                  <c:v>0.31381999999999999</c:v>
                </c:pt>
                <c:pt idx="19">
                  <c:v>0.30319000000000002</c:v>
                </c:pt>
                <c:pt idx="20">
                  <c:v>0.32445000000000002</c:v>
                </c:pt>
                <c:pt idx="21">
                  <c:v>0.33509</c:v>
                </c:pt>
                <c:pt idx="22">
                  <c:v>0.35635</c:v>
                </c:pt>
                <c:pt idx="23">
                  <c:v>0.34572000000000003</c:v>
                </c:pt>
                <c:pt idx="24">
                  <c:v>0.37762000000000001</c:v>
                </c:pt>
                <c:pt idx="25">
                  <c:v>0.36697999999999997</c:v>
                </c:pt>
                <c:pt idx="26">
                  <c:v>0.38824999999999998</c:v>
                </c:pt>
                <c:pt idx="27">
                  <c:v>0.39888000000000001</c:v>
                </c:pt>
                <c:pt idx="28">
                  <c:v>0.42014000000000001</c:v>
                </c:pt>
                <c:pt idx="29">
                  <c:v>0.43078</c:v>
                </c:pt>
                <c:pt idx="30">
                  <c:v>0.40950999999999999</c:v>
                </c:pt>
                <c:pt idx="31">
                  <c:v>0.45204</c:v>
                </c:pt>
                <c:pt idx="32">
                  <c:v>0.44141000000000002</c:v>
                </c:pt>
                <c:pt idx="33">
                  <c:v>0.46267000000000003</c:v>
                </c:pt>
                <c:pt idx="34">
                  <c:v>0.48393999999999998</c:v>
                </c:pt>
                <c:pt idx="35">
                  <c:v>0.4733</c:v>
                </c:pt>
                <c:pt idx="36">
                  <c:v>0.49457000000000001</c:v>
                </c:pt>
                <c:pt idx="37">
                  <c:v>0.50519999999999998</c:v>
                </c:pt>
                <c:pt idx="38">
                  <c:v>0.51583000000000001</c:v>
                </c:pt>
                <c:pt idx="39">
                  <c:v>0.52646000000000004</c:v>
                </c:pt>
                <c:pt idx="40">
                  <c:v>0.53710000000000002</c:v>
                </c:pt>
                <c:pt idx="41">
                  <c:v>0.54744000000000004</c:v>
                </c:pt>
                <c:pt idx="42">
                  <c:v>0.55703999999999998</c:v>
                </c:pt>
                <c:pt idx="43">
                  <c:v>0.56591999999999998</c:v>
                </c:pt>
                <c:pt idx="44">
                  <c:v>0.57569999999999999</c:v>
                </c:pt>
                <c:pt idx="45">
                  <c:v>0.57208000000000003</c:v>
                </c:pt>
                <c:pt idx="46">
                  <c:v>0.56737000000000004</c:v>
                </c:pt>
                <c:pt idx="47">
                  <c:v>0.56103000000000003</c:v>
                </c:pt>
                <c:pt idx="48">
                  <c:v>0.55523</c:v>
                </c:pt>
                <c:pt idx="49">
                  <c:v>0.55123999999999995</c:v>
                </c:pt>
                <c:pt idx="50">
                  <c:v>0.55559000000000003</c:v>
                </c:pt>
                <c:pt idx="51">
                  <c:v>0.55940000000000001</c:v>
                </c:pt>
                <c:pt idx="52">
                  <c:v>0.55559000000000003</c:v>
                </c:pt>
                <c:pt idx="53">
                  <c:v>0.55105999999999999</c:v>
                </c:pt>
                <c:pt idx="54">
                  <c:v>0.54544000000000004</c:v>
                </c:pt>
                <c:pt idx="55">
                  <c:v>0.53856000000000004</c:v>
                </c:pt>
                <c:pt idx="56">
                  <c:v>0.53178000000000003</c:v>
                </c:pt>
                <c:pt idx="57">
                  <c:v>0.52220999999999995</c:v>
                </c:pt>
                <c:pt idx="58">
                  <c:v>0.51158000000000003</c:v>
                </c:pt>
                <c:pt idx="59">
                  <c:v>0.50200999999999996</c:v>
                </c:pt>
                <c:pt idx="60">
                  <c:v>0.49243999999999999</c:v>
                </c:pt>
                <c:pt idx="61">
                  <c:v>0.48181000000000002</c:v>
                </c:pt>
                <c:pt idx="62">
                  <c:v>0.47437000000000001</c:v>
                </c:pt>
                <c:pt idx="63">
                  <c:v>0.47223999999999999</c:v>
                </c:pt>
                <c:pt idx="64">
                  <c:v>0.46161000000000002</c:v>
                </c:pt>
                <c:pt idx="65">
                  <c:v>0.45417000000000002</c:v>
                </c:pt>
                <c:pt idx="66">
                  <c:v>0.4446</c:v>
                </c:pt>
                <c:pt idx="67">
                  <c:v>0.43715999999999999</c:v>
                </c:pt>
                <c:pt idx="68">
                  <c:v>0.42864999999999998</c:v>
                </c:pt>
                <c:pt idx="69">
                  <c:v>0.42332999999999998</c:v>
                </c:pt>
                <c:pt idx="70">
                  <c:v>0.42014000000000001</c:v>
                </c:pt>
                <c:pt idx="71">
                  <c:v>0.41270000000000001</c:v>
                </c:pt>
                <c:pt idx="72">
                  <c:v>0.40632000000000001</c:v>
                </c:pt>
                <c:pt idx="73">
                  <c:v>0.39888000000000001</c:v>
                </c:pt>
                <c:pt idx="74">
                  <c:v>0.38930999999999999</c:v>
                </c:pt>
                <c:pt idx="75">
                  <c:v>0.38292999999999999</c:v>
                </c:pt>
                <c:pt idx="76">
                  <c:v>0.37655</c:v>
                </c:pt>
                <c:pt idx="77">
                  <c:v>0.37442999999999999</c:v>
                </c:pt>
                <c:pt idx="78">
                  <c:v>0.36804999999999999</c:v>
                </c:pt>
                <c:pt idx="79">
                  <c:v>0.36166999999999999</c:v>
                </c:pt>
                <c:pt idx="80">
                  <c:v>0.35421999999999998</c:v>
                </c:pt>
                <c:pt idx="81">
                  <c:v>0.34997</c:v>
                </c:pt>
                <c:pt idx="82">
                  <c:v>0.34572000000000003</c:v>
                </c:pt>
                <c:pt idx="83">
                  <c:v>0.33933999999999997</c:v>
                </c:pt>
                <c:pt idx="84">
                  <c:v>0.33401999999999998</c:v>
                </c:pt>
                <c:pt idx="85">
                  <c:v>0.32763999999999999</c:v>
                </c:pt>
                <c:pt idx="86">
                  <c:v>0.32551999999999998</c:v>
                </c:pt>
                <c:pt idx="87">
                  <c:v>0.31913999999999998</c:v>
                </c:pt>
                <c:pt idx="88">
                  <c:v>0.31701000000000001</c:v>
                </c:pt>
                <c:pt idx="89">
                  <c:v>0.31063000000000002</c:v>
                </c:pt>
                <c:pt idx="90">
                  <c:v>0.30637999999999999</c:v>
                </c:pt>
                <c:pt idx="91">
                  <c:v>0.30425000000000002</c:v>
                </c:pt>
                <c:pt idx="92">
                  <c:v>0.3</c:v>
                </c:pt>
                <c:pt idx="93">
                  <c:v>0.29361999999999999</c:v>
                </c:pt>
                <c:pt idx="94">
                  <c:v>0.28937000000000002</c:v>
                </c:pt>
                <c:pt idx="95">
                  <c:v>0.28193000000000001</c:v>
                </c:pt>
                <c:pt idx="96">
                  <c:v>0.27766999999999997</c:v>
                </c:pt>
                <c:pt idx="97">
                  <c:v>0.27342</c:v>
                </c:pt>
                <c:pt idx="98">
                  <c:v>0.26917000000000002</c:v>
                </c:pt>
                <c:pt idx="99">
                  <c:v>0.26704</c:v>
                </c:pt>
                <c:pt idx="100">
                  <c:v>0.26066</c:v>
                </c:pt>
                <c:pt idx="101">
                  <c:v>0.25535000000000002</c:v>
                </c:pt>
                <c:pt idx="102">
                  <c:v>0.25108999999999998</c:v>
                </c:pt>
                <c:pt idx="103">
                  <c:v>0.24684</c:v>
                </c:pt>
                <c:pt idx="104">
                  <c:v>0.24471000000000001</c:v>
                </c:pt>
                <c:pt idx="105">
                  <c:v>0.24046000000000001</c:v>
                </c:pt>
                <c:pt idx="106">
                  <c:v>0.23621</c:v>
                </c:pt>
                <c:pt idx="107">
                  <c:v>0.23196</c:v>
                </c:pt>
                <c:pt idx="108">
                  <c:v>0.23196</c:v>
                </c:pt>
                <c:pt idx="109">
                  <c:v>0.22770000000000001</c:v>
                </c:pt>
                <c:pt idx="110">
                  <c:v>0.22345000000000001</c:v>
                </c:pt>
                <c:pt idx="111">
                  <c:v>0.22131999999999999</c:v>
                </c:pt>
                <c:pt idx="112">
                  <c:v>0.22026000000000001</c:v>
                </c:pt>
                <c:pt idx="113">
                  <c:v>0.21707000000000001</c:v>
                </c:pt>
                <c:pt idx="114">
                  <c:v>0.21282000000000001</c:v>
                </c:pt>
                <c:pt idx="115">
                  <c:v>0.20963000000000001</c:v>
                </c:pt>
                <c:pt idx="116">
                  <c:v>0.20644000000000001</c:v>
                </c:pt>
                <c:pt idx="117">
                  <c:v>0.20644000000000001</c:v>
                </c:pt>
                <c:pt idx="118">
                  <c:v>0.20430999999999999</c:v>
                </c:pt>
                <c:pt idx="119">
                  <c:v>0.20005999999999999</c:v>
                </c:pt>
                <c:pt idx="120">
                  <c:v>0.20111999999999999</c:v>
                </c:pt>
                <c:pt idx="121">
                  <c:v>0.19792999999999999</c:v>
                </c:pt>
                <c:pt idx="122">
                  <c:v>0.19474</c:v>
                </c:pt>
                <c:pt idx="123">
                  <c:v>0.19262000000000001</c:v>
                </c:pt>
                <c:pt idx="124">
                  <c:v>0.19155</c:v>
                </c:pt>
                <c:pt idx="125">
                  <c:v>0.19048999999999999</c:v>
                </c:pt>
                <c:pt idx="126">
                  <c:v>0.18836</c:v>
                </c:pt>
                <c:pt idx="127">
                  <c:v>0.18517</c:v>
                </c:pt>
                <c:pt idx="128">
                  <c:v>0.18623999999999999</c:v>
                </c:pt>
                <c:pt idx="129">
                  <c:v>0.18411</c:v>
                </c:pt>
                <c:pt idx="130">
                  <c:v>0.18198</c:v>
                </c:pt>
                <c:pt idx="131">
                  <c:v>0.17985999999999999</c:v>
                </c:pt>
                <c:pt idx="132">
                  <c:v>0.17879</c:v>
                </c:pt>
                <c:pt idx="133">
                  <c:v>0.17773</c:v>
                </c:pt>
                <c:pt idx="134">
                  <c:v>0.17560000000000001</c:v>
                </c:pt>
                <c:pt idx="135">
                  <c:v>0.17454</c:v>
                </c:pt>
                <c:pt idx="136">
                  <c:v>0.17454</c:v>
                </c:pt>
                <c:pt idx="137">
                  <c:v>0.17241999999999999</c:v>
                </c:pt>
                <c:pt idx="138">
                  <c:v>0.17135</c:v>
                </c:pt>
                <c:pt idx="139">
                  <c:v>0.16922999999999999</c:v>
                </c:pt>
                <c:pt idx="140">
                  <c:v>0.16816</c:v>
                </c:pt>
                <c:pt idx="141">
                  <c:v>0.16816</c:v>
                </c:pt>
                <c:pt idx="142">
                  <c:v>0.1671</c:v>
                </c:pt>
                <c:pt idx="143">
                  <c:v>0.16603999999999999</c:v>
                </c:pt>
                <c:pt idx="144">
                  <c:v>0.16497000000000001</c:v>
                </c:pt>
                <c:pt idx="145">
                  <c:v>0.16391</c:v>
                </c:pt>
                <c:pt idx="146">
                  <c:v>0.16391</c:v>
                </c:pt>
                <c:pt idx="147">
                  <c:v>0.16284999999999999</c:v>
                </c:pt>
                <c:pt idx="148">
                  <c:v>0.16178000000000001</c:v>
                </c:pt>
                <c:pt idx="149">
                  <c:v>0.16178000000000001</c:v>
                </c:pt>
                <c:pt idx="150">
                  <c:v>0.16072</c:v>
                </c:pt>
                <c:pt idx="151">
                  <c:v>0.15966</c:v>
                </c:pt>
                <c:pt idx="152">
                  <c:v>0.15966</c:v>
                </c:pt>
                <c:pt idx="153">
                  <c:v>0.15753</c:v>
                </c:pt>
                <c:pt idx="154">
                  <c:v>0.15753</c:v>
                </c:pt>
                <c:pt idx="155">
                  <c:v>0.15647</c:v>
                </c:pt>
                <c:pt idx="156">
                  <c:v>0.15647</c:v>
                </c:pt>
                <c:pt idx="157">
                  <c:v>0.15647</c:v>
                </c:pt>
                <c:pt idx="158">
                  <c:v>0.15434</c:v>
                </c:pt>
                <c:pt idx="159">
                  <c:v>0.15540000000000001</c:v>
                </c:pt>
                <c:pt idx="160">
                  <c:v>0.15434</c:v>
                </c:pt>
                <c:pt idx="161">
                  <c:v>0.15328</c:v>
                </c:pt>
                <c:pt idx="162">
                  <c:v>0.15221000000000001</c:v>
                </c:pt>
                <c:pt idx="163">
                  <c:v>0.15221000000000001</c:v>
                </c:pt>
                <c:pt idx="164">
                  <c:v>0.15221000000000001</c:v>
                </c:pt>
                <c:pt idx="165">
                  <c:v>0.15115000000000001</c:v>
                </c:pt>
                <c:pt idx="166">
                  <c:v>0.15115000000000001</c:v>
                </c:pt>
                <c:pt idx="167">
                  <c:v>0.15009</c:v>
                </c:pt>
                <c:pt idx="168">
                  <c:v>0.15009</c:v>
                </c:pt>
                <c:pt idx="169">
                  <c:v>0.14902000000000001</c:v>
                </c:pt>
                <c:pt idx="170">
                  <c:v>0.15009</c:v>
                </c:pt>
                <c:pt idx="171">
                  <c:v>0.14902000000000001</c:v>
                </c:pt>
                <c:pt idx="172">
                  <c:v>0.14796000000000001</c:v>
                </c:pt>
                <c:pt idx="173">
                  <c:v>0.14796000000000001</c:v>
                </c:pt>
                <c:pt idx="174">
                  <c:v>0.1469</c:v>
                </c:pt>
                <c:pt idx="175">
                  <c:v>0.14796000000000001</c:v>
                </c:pt>
                <c:pt idx="176">
                  <c:v>0.14582999999999999</c:v>
                </c:pt>
                <c:pt idx="177">
                  <c:v>0.1469</c:v>
                </c:pt>
                <c:pt idx="178">
                  <c:v>0.14582999999999999</c:v>
                </c:pt>
                <c:pt idx="179">
                  <c:v>0.14477000000000001</c:v>
                </c:pt>
                <c:pt idx="180">
                  <c:v>0.14582999999999999</c:v>
                </c:pt>
                <c:pt idx="181">
                  <c:v>0.14371</c:v>
                </c:pt>
                <c:pt idx="182">
                  <c:v>0.14477000000000001</c:v>
                </c:pt>
                <c:pt idx="183">
                  <c:v>0.14371</c:v>
                </c:pt>
                <c:pt idx="184">
                  <c:v>0.14371</c:v>
                </c:pt>
                <c:pt idx="185">
                  <c:v>0.14371</c:v>
                </c:pt>
                <c:pt idx="186">
                  <c:v>0.14158000000000001</c:v>
                </c:pt>
                <c:pt idx="187">
                  <c:v>0.14158000000000001</c:v>
                </c:pt>
                <c:pt idx="188">
                  <c:v>0.14158000000000001</c:v>
                </c:pt>
                <c:pt idx="189">
                  <c:v>0.14052000000000001</c:v>
                </c:pt>
                <c:pt idx="190">
                  <c:v>0.14052000000000001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C55-48AD-A4E6-BB92CA07448D}"/>
            </c:ext>
          </c:extLst>
        </c:ser>
        <c:ser>
          <c:idx val="2"/>
          <c:order val="2"/>
          <c:tx>
            <c:v>FTFP_BERT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square"/>
            <c:size val="2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[1]Лист1!$G$3:$G$85</c:f>
              <c:numCache>
                <c:formatCode>General</c:formatCode>
                <c:ptCount val="83"/>
                <c:pt idx="0">
                  <c:v>0.1</c:v>
                </c:pt>
                <c:pt idx="1">
                  <c:v>0.109648</c:v>
                </c:pt>
                <c:pt idx="2">
                  <c:v>0.120226</c:v>
                </c:pt>
                <c:pt idx="3">
                  <c:v>0.131826</c:v>
                </c:pt>
                <c:pt idx="4">
                  <c:v>0.14454400000000001</c:v>
                </c:pt>
                <c:pt idx="5">
                  <c:v>0.15848899999999999</c:v>
                </c:pt>
                <c:pt idx="6">
                  <c:v>0.17377999999999999</c:v>
                </c:pt>
                <c:pt idx="7">
                  <c:v>0.19054599999999999</c:v>
                </c:pt>
                <c:pt idx="8">
                  <c:v>0.20893</c:v>
                </c:pt>
                <c:pt idx="9">
                  <c:v>0.22908700000000001</c:v>
                </c:pt>
                <c:pt idx="10">
                  <c:v>0.251189</c:v>
                </c:pt>
                <c:pt idx="11">
                  <c:v>0.27542299999999997</c:v>
                </c:pt>
                <c:pt idx="12">
                  <c:v>0.30199500000000001</c:v>
                </c:pt>
                <c:pt idx="13">
                  <c:v>0.33113100000000001</c:v>
                </c:pt>
                <c:pt idx="14">
                  <c:v>0.36307800000000001</c:v>
                </c:pt>
                <c:pt idx="15">
                  <c:v>0.39810699999999999</c:v>
                </c:pt>
                <c:pt idx="16">
                  <c:v>0.43651600000000002</c:v>
                </c:pt>
                <c:pt idx="17">
                  <c:v>0.47863</c:v>
                </c:pt>
                <c:pt idx="18">
                  <c:v>0.52480700000000002</c:v>
                </c:pt>
                <c:pt idx="19">
                  <c:v>0.57543999999999995</c:v>
                </c:pt>
                <c:pt idx="20">
                  <c:v>0.63095699999999999</c:v>
                </c:pt>
                <c:pt idx="21">
                  <c:v>0.69183099999999997</c:v>
                </c:pt>
                <c:pt idx="22">
                  <c:v>0.75857799999999997</c:v>
                </c:pt>
                <c:pt idx="23">
                  <c:v>0.83176399999999995</c:v>
                </c:pt>
                <c:pt idx="24">
                  <c:v>0.91201100000000002</c:v>
                </c:pt>
                <c:pt idx="25">
                  <c:v>1</c:v>
                </c:pt>
                <c:pt idx="26">
                  <c:v>1.0964799999999999</c:v>
                </c:pt>
                <c:pt idx="27">
                  <c:v>1.2022600000000001</c:v>
                </c:pt>
                <c:pt idx="28">
                  <c:v>1.31826</c:v>
                </c:pt>
                <c:pt idx="29">
                  <c:v>1.4454400000000001</c:v>
                </c:pt>
                <c:pt idx="30">
                  <c:v>1.5848899999999999</c:v>
                </c:pt>
                <c:pt idx="31">
                  <c:v>1.7378</c:v>
                </c:pt>
                <c:pt idx="32">
                  <c:v>1.9054599999999999</c:v>
                </c:pt>
                <c:pt idx="33">
                  <c:v>2.0893000000000002</c:v>
                </c:pt>
                <c:pt idx="34">
                  <c:v>2.29087</c:v>
                </c:pt>
                <c:pt idx="35">
                  <c:v>2.5118900000000002</c:v>
                </c:pt>
                <c:pt idx="36">
                  <c:v>2.7542300000000002</c:v>
                </c:pt>
                <c:pt idx="37">
                  <c:v>3.0199500000000001</c:v>
                </c:pt>
                <c:pt idx="38">
                  <c:v>3.3113100000000002</c:v>
                </c:pt>
                <c:pt idx="39">
                  <c:v>3.6307800000000001</c:v>
                </c:pt>
                <c:pt idx="40">
                  <c:v>3.9810699999999999</c:v>
                </c:pt>
                <c:pt idx="41">
                  <c:v>4.3651600000000004</c:v>
                </c:pt>
                <c:pt idx="42">
                  <c:v>4.7862999999999998</c:v>
                </c:pt>
                <c:pt idx="43">
                  <c:v>5.2480700000000002</c:v>
                </c:pt>
                <c:pt idx="44">
                  <c:v>5.7544000000000004</c:v>
                </c:pt>
                <c:pt idx="45">
                  <c:v>6.3095699999999999</c:v>
                </c:pt>
                <c:pt idx="46">
                  <c:v>6.91831</c:v>
                </c:pt>
                <c:pt idx="47">
                  <c:v>7.5857799999999997</c:v>
                </c:pt>
                <c:pt idx="48">
                  <c:v>8.3176400000000008</c:v>
                </c:pt>
                <c:pt idx="49">
                  <c:v>9.1201100000000004</c:v>
                </c:pt>
                <c:pt idx="50">
                  <c:v>10</c:v>
                </c:pt>
                <c:pt idx="51">
                  <c:v>10.9648</c:v>
                </c:pt>
                <c:pt idx="52">
                  <c:v>12.022600000000001</c:v>
                </c:pt>
                <c:pt idx="53">
                  <c:v>13.182600000000001</c:v>
                </c:pt>
                <c:pt idx="54">
                  <c:v>14.4544</c:v>
                </c:pt>
                <c:pt idx="55">
                  <c:v>15.8489</c:v>
                </c:pt>
                <c:pt idx="56">
                  <c:v>17.378</c:v>
                </c:pt>
                <c:pt idx="57">
                  <c:v>19.054600000000001</c:v>
                </c:pt>
                <c:pt idx="58">
                  <c:v>20.893000000000001</c:v>
                </c:pt>
                <c:pt idx="59">
                  <c:v>22.9087</c:v>
                </c:pt>
                <c:pt idx="60">
                  <c:v>25.1189</c:v>
                </c:pt>
                <c:pt idx="61">
                  <c:v>27.542300000000001</c:v>
                </c:pt>
                <c:pt idx="62">
                  <c:v>30.1995</c:v>
                </c:pt>
                <c:pt idx="63">
                  <c:v>33.113100000000003</c:v>
                </c:pt>
                <c:pt idx="64">
                  <c:v>36.3078</c:v>
                </c:pt>
                <c:pt idx="65">
                  <c:v>39.810699999999997</c:v>
                </c:pt>
                <c:pt idx="66">
                  <c:v>43.651600000000002</c:v>
                </c:pt>
                <c:pt idx="67">
                  <c:v>47.863</c:v>
                </c:pt>
                <c:pt idx="68">
                  <c:v>52.480699999999999</c:v>
                </c:pt>
                <c:pt idx="69">
                  <c:v>57.543999999999997</c:v>
                </c:pt>
                <c:pt idx="70">
                  <c:v>63.095700000000001</c:v>
                </c:pt>
                <c:pt idx="71">
                  <c:v>69.183099999999996</c:v>
                </c:pt>
                <c:pt idx="72">
                  <c:v>75.857799999999997</c:v>
                </c:pt>
                <c:pt idx="73">
                  <c:v>83.176400000000001</c:v>
                </c:pt>
                <c:pt idx="74">
                  <c:v>91.201099999999997</c:v>
                </c:pt>
                <c:pt idx="75">
                  <c:v>100</c:v>
                </c:pt>
                <c:pt idx="76">
                  <c:v>109.648</c:v>
                </c:pt>
                <c:pt idx="77">
                  <c:v>120.226</c:v>
                </c:pt>
                <c:pt idx="78">
                  <c:v>131.82599999999999</c:v>
                </c:pt>
                <c:pt idx="79">
                  <c:v>144.54400000000001</c:v>
                </c:pt>
                <c:pt idx="80">
                  <c:v>158.489</c:v>
                </c:pt>
                <c:pt idx="81">
                  <c:v>173.78</c:v>
                </c:pt>
                <c:pt idx="82">
                  <c:v>190.54599999999999</c:v>
                </c:pt>
              </c:numCache>
            </c:numRef>
          </c:xVal>
          <c:yVal>
            <c:numRef>
              <c:f>[1]Лист1!$J$3:$J$85</c:f>
              <c:numCache>
                <c:formatCode>General</c:formatCode>
                <c:ptCount val="8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1.4154399999999999E-2</c:v>
                </c:pt>
                <c:pt idx="23">
                  <c:v>0.11921</c:v>
                </c:pt>
                <c:pt idx="24">
                  <c:v>0.21502599999999999</c:v>
                </c:pt>
                <c:pt idx="25">
                  <c:v>0.30241699999999999</c:v>
                </c:pt>
                <c:pt idx="26">
                  <c:v>0.38212699999999999</c:v>
                </c:pt>
                <c:pt idx="27">
                  <c:v>0.45483499999999999</c:v>
                </c:pt>
                <c:pt idx="28">
                  <c:v>0.52115999999999996</c:v>
                </c:pt>
                <c:pt idx="29">
                  <c:v>0.58167100000000005</c:v>
                </c:pt>
                <c:pt idx="30">
                  <c:v>0.63688599999999995</c:v>
                </c:pt>
                <c:pt idx="31">
                  <c:v>0.68728199999999995</c:v>
                </c:pt>
                <c:pt idx="32">
                  <c:v>0.73329500000000003</c:v>
                </c:pt>
                <c:pt idx="33">
                  <c:v>0.77532999999999996</c:v>
                </c:pt>
                <c:pt idx="34">
                  <c:v>0.81376000000000004</c:v>
                </c:pt>
                <c:pt idx="35">
                  <c:v>0.84893300000000005</c:v>
                </c:pt>
                <c:pt idx="36">
                  <c:v>0.88117900000000005</c:v>
                </c:pt>
                <c:pt idx="37">
                  <c:v>0.91080799999999995</c:v>
                </c:pt>
                <c:pt idx="38">
                  <c:v>0.93812499999999999</c:v>
                </c:pt>
                <c:pt idx="39">
                  <c:v>0.963426</c:v>
                </c:pt>
                <c:pt idx="40">
                  <c:v>0.98701300000000003</c:v>
                </c:pt>
                <c:pt idx="41">
                  <c:v>1.0092000000000001</c:v>
                </c:pt>
                <c:pt idx="42">
                  <c:v>1.0303199999999999</c:v>
                </c:pt>
                <c:pt idx="43">
                  <c:v>1.0507500000000001</c:v>
                </c:pt>
                <c:pt idx="44">
                  <c:v>1.0708800000000001</c:v>
                </c:pt>
                <c:pt idx="45">
                  <c:v>1.09121</c:v>
                </c:pt>
                <c:pt idx="46">
                  <c:v>1.1122799999999999</c:v>
                </c:pt>
                <c:pt idx="47">
                  <c:v>1.1347400000000001</c:v>
                </c:pt>
                <c:pt idx="48">
                  <c:v>1.15934</c:v>
                </c:pt>
                <c:pt idx="49">
                  <c:v>1.1869700000000001</c:v>
                </c:pt>
                <c:pt idx="50">
                  <c:v>1.21858</c:v>
                </c:pt>
                <c:pt idx="51">
                  <c:v>1.25526</c:v>
                </c:pt>
                <c:pt idx="52">
                  <c:v>1.29806</c:v>
                </c:pt>
                <c:pt idx="53">
                  <c:v>1.34796</c:v>
                </c:pt>
                <c:pt idx="54">
                  <c:v>1.35903</c:v>
                </c:pt>
                <c:pt idx="55">
                  <c:v>1.28901</c:v>
                </c:pt>
                <c:pt idx="56">
                  <c:v>1.22417</c:v>
                </c:pt>
                <c:pt idx="57">
                  <c:v>1.1720299999999999</c:v>
                </c:pt>
                <c:pt idx="58">
                  <c:v>1.1010500000000001</c:v>
                </c:pt>
                <c:pt idx="59">
                  <c:v>1.0264</c:v>
                </c:pt>
                <c:pt idx="60">
                  <c:v>0.97063500000000003</c:v>
                </c:pt>
                <c:pt idx="61">
                  <c:v>0.91998100000000005</c:v>
                </c:pt>
                <c:pt idx="62">
                  <c:v>0.87280899999999995</c:v>
                </c:pt>
                <c:pt idx="63">
                  <c:v>0.82323000000000002</c:v>
                </c:pt>
                <c:pt idx="64">
                  <c:v>0.77015599999999995</c:v>
                </c:pt>
                <c:pt idx="65">
                  <c:v>0.71399999999999997</c:v>
                </c:pt>
                <c:pt idx="66">
                  <c:v>0.65318900000000002</c:v>
                </c:pt>
                <c:pt idx="67">
                  <c:v>0.60185299999999997</c:v>
                </c:pt>
                <c:pt idx="68">
                  <c:v>0.55578000000000005</c:v>
                </c:pt>
                <c:pt idx="69">
                  <c:v>0.50744800000000001</c:v>
                </c:pt>
                <c:pt idx="70">
                  <c:v>0.469171</c:v>
                </c:pt>
                <c:pt idx="71">
                  <c:v>0.44000400000000001</c:v>
                </c:pt>
                <c:pt idx="72">
                  <c:v>0.388872</c:v>
                </c:pt>
                <c:pt idx="73">
                  <c:v>0.34250599999999998</c:v>
                </c:pt>
                <c:pt idx="74">
                  <c:v>0.31048199999999998</c:v>
                </c:pt>
                <c:pt idx="75">
                  <c:v>0.28010299999999999</c:v>
                </c:pt>
                <c:pt idx="76">
                  <c:v>0.25781799999999999</c:v>
                </c:pt>
                <c:pt idx="77">
                  <c:v>0.233602</c:v>
                </c:pt>
                <c:pt idx="78">
                  <c:v>0.21806200000000001</c:v>
                </c:pt>
                <c:pt idx="79">
                  <c:v>0.20311599999999999</c:v>
                </c:pt>
                <c:pt idx="80">
                  <c:v>0.194378</c:v>
                </c:pt>
                <c:pt idx="81">
                  <c:v>0.18694</c:v>
                </c:pt>
                <c:pt idx="82">
                  <c:v>0.18165600000000001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DC55-48AD-A4E6-BB92CA07448D}"/>
            </c:ext>
          </c:extLst>
        </c:ser>
        <c:ser>
          <c:idx val="3"/>
          <c:order val="3"/>
          <c:tx>
            <c:v>QBBC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square"/>
            <c:size val="2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[1]Лист1!$L$3:$L$85</c:f>
              <c:numCache>
                <c:formatCode>General</c:formatCode>
                <c:ptCount val="83"/>
                <c:pt idx="0">
                  <c:v>0.1</c:v>
                </c:pt>
                <c:pt idx="1">
                  <c:v>0.109648</c:v>
                </c:pt>
                <c:pt idx="2">
                  <c:v>0.120226</c:v>
                </c:pt>
                <c:pt idx="3">
                  <c:v>0.131826</c:v>
                </c:pt>
                <c:pt idx="4">
                  <c:v>0.14454400000000001</c:v>
                </c:pt>
                <c:pt idx="5">
                  <c:v>0.15848899999999999</c:v>
                </c:pt>
                <c:pt idx="6">
                  <c:v>0.17377999999999999</c:v>
                </c:pt>
                <c:pt idx="7">
                  <c:v>0.19054599999999999</c:v>
                </c:pt>
                <c:pt idx="8">
                  <c:v>0.20893</c:v>
                </c:pt>
                <c:pt idx="9">
                  <c:v>0.22908700000000001</c:v>
                </c:pt>
                <c:pt idx="10">
                  <c:v>0.251189</c:v>
                </c:pt>
                <c:pt idx="11">
                  <c:v>0.27542299999999997</c:v>
                </c:pt>
                <c:pt idx="12">
                  <c:v>0.30199500000000001</c:v>
                </c:pt>
                <c:pt idx="13">
                  <c:v>0.33113100000000001</c:v>
                </c:pt>
                <c:pt idx="14">
                  <c:v>0.36307800000000001</c:v>
                </c:pt>
                <c:pt idx="15">
                  <c:v>0.39810699999999999</c:v>
                </c:pt>
                <c:pt idx="16">
                  <c:v>0.43651600000000002</c:v>
                </c:pt>
                <c:pt idx="17">
                  <c:v>0.47863</c:v>
                </c:pt>
                <c:pt idx="18">
                  <c:v>0.52480700000000002</c:v>
                </c:pt>
                <c:pt idx="19">
                  <c:v>0.57543999999999995</c:v>
                </c:pt>
                <c:pt idx="20">
                  <c:v>0.63095699999999999</c:v>
                </c:pt>
                <c:pt idx="21">
                  <c:v>0.69183099999999997</c:v>
                </c:pt>
                <c:pt idx="22">
                  <c:v>0.75857799999999997</c:v>
                </c:pt>
                <c:pt idx="23">
                  <c:v>0.83176399999999995</c:v>
                </c:pt>
                <c:pt idx="24">
                  <c:v>0.91201100000000002</c:v>
                </c:pt>
                <c:pt idx="25">
                  <c:v>1</c:v>
                </c:pt>
                <c:pt idx="26">
                  <c:v>1.0964799999999999</c:v>
                </c:pt>
                <c:pt idx="27">
                  <c:v>1.2022600000000001</c:v>
                </c:pt>
                <c:pt idx="28">
                  <c:v>1.31826</c:v>
                </c:pt>
                <c:pt idx="29">
                  <c:v>1.4454400000000001</c:v>
                </c:pt>
                <c:pt idx="30">
                  <c:v>1.5848899999999999</c:v>
                </c:pt>
                <c:pt idx="31">
                  <c:v>1.7378</c:v>
                </c:pt>
                <c:pt idx="32">
                  <c:v>1.9054599999999999</c:v>
                </c:pt>
                <c:pt idx="33">
                  <c:v>2.0893000000000002</c:v>
                </c:pt>
                <c:pt idx="34">
                  <c:v>2.29087</c:v>
                </c:pt>
                <c:pt idx="35">
                  <c:v>2.5118900000000002</c:v>
                </c:pt>
                <c:pt idx="36">
                  <c:v>2.7542300000000002</c:v>
                </c:pt>
                <c:pt idx="37">
                  <c:v>3.0199500000000001</c:v>
                </c:pt>
                <c:pt idx="38">
                  <c:v>3.3113100000000002</c:v>
                </c:pt>
                <c:pt idx="39">
                  <c:v>3.6307800000000001</c:v>
                </c:pt>
                <c:pt idx="40">
                  <c:v>3.9810699999999999</c:v>
                </c:pt>
                <c:pt idx="41">
                  <c:v>4.3651600000000004</c:v>
                </c:pt>
                <c:pt idx="42">
                  <c:v>4.7862999999999998</c:v>
                </c:pt>
                <c:pt idx="43">
                  <c:v>5.2480700000000002</c:v>
                </c:pt>
                <c:pt idx="44">
                  <c:v>5.7544000000000004</c:v>
                </c:pt>
                <c:pt idx="45">
                  <c:v>6.3095699999999999</c:v>
                </c:pt>
                <c:pt idx="46">
                  <c:v>6.91831</c:v>
                </c:pt>
                <c:pt idx="47">
                  <c:v>7.5857799999999997</c:v>
                </c:pt>
                <c:pt idx="48">
                  <c:v>8.3176400000000008</c:v>
                </c:pt>
                <c:pt idx="49">
                  <c:v>9.1201100000000004</c:v>
                </c:pt>
                <c:pt idx="50">
                  <c:v>10</c:v>
                </c:pt>
                <c:pt idx="51">
                  <c:v>10.9648</c:v>
                </c:pt>
                <c:pt idx="52">
                  <c:v>12.022600000000001</c:v>
                </c:pt>
                <c:pt idx="53">
                  <c:v>13.182600000000001</c:v>
                </c:pt>
                <c:pt idx="54">
                  <c:v>14.4544</c:v>
                </c:pt>
                <c:pt idx="55">
                  <c:v>15.8489</c:v>
                </c:pt>
                <c:pt idx="56">
                  <c:v>17.378</c:v>
                </c:pt>
                <c:pt idx="57">
                  <c:v>19.054600000000001</c:v>
                </c:pt>
                <c:pt idx="58">
                  <c:v>20.893000000000001</c:v>
                </c:pt>
                <c:pt idx="59">
                  <c:v>22.9087</c:v>
                </c:pt>
                <c:pt idx="60">
                  <c:v>25.1189</c:v>
                </c:pt>
                <c:pt idx="61">
                  <c:v>27.542300000000001</c:v>
                </c:pt>
                <c:pt idx="62">
                  <c:v>30.1995</c:v>
                </c:pt>
                <c:pt idx="63">
                  <c:v>33.113100000000003</c:v>
                </c:pt>
                <c:pt idx="64">
                  <c:v>36.3078</c:v>
                </c:pt>
                <c:pt idx="65">
                  <c:v>39.810699999999997</c:v>
                </c:pt>
                <c:pt idx="66">
                  <c:v>43.651600000000002</c:v>
                </c:pt>
                <c:pt idx="67">
                  <c:v>47.863</c:v>
                </c:pt>
                <c:pt idx="68">
                  <c:v>52.480699999999999</c:v>
                </c:pt>
                <c:pt idx="69">
                  <c:v>57.543999999999997</c:v>
                </c:pt>
                <c:pt idx="70">
                  <c:v>63.095700000000001</c:v>
                </c:pt>
                <c:pt idx="71">
                  <c:v>69.183099999999996</c:v>
                </c:pt>
                <c:pt idx="72">
                  <c:v>75.857799999999997</c:v>
                </c:pt>
                <c:pt idx="73">
                  <c:v>83.176400000000001</c:v>
                </c:pt>
                <c:pt idx="74">
                  <c:v>91.201099999999997</c:v>
                </c:pt>
                <c:pt idx="75">
                  <c:v>100</c:v>
                </c:pt>
                <c:pt idx="76">
                  <c:v>109.648</c:v>
                </c:pt>
                <c:pt idx="77">
                  <c:v>120.226</c:v>
                </c:pt>
                <c:pt idx="78">
                  <c:v>131.82599999999999</c:v>
                </c:pt>
                <c:pt idx="79">
                  <c:v>144.54400000000001</c:v>
                </c:pt>
                <c:pt idx="80">
                  <c:v>158.489</c:v>
                </c:pt>
                <c:pt idx="81">
                  <c:v>173.78</c:v>
                </c:pt>
                <c:pt idx="82">
                  <c:v>190.54599999999999</c:v>
                </c:pt>
              </c:numCache>
            </c:numRef>
          </c:xVal>
          <c:yVal>
            <c:numRef>
              <c:f>[1]Лист1!$O$3:$O$85</c:f>
              <c:numCache>
                <c:formatCode>General</c:formatCode>
                <c:ptCount val="83"/>
                <c:pt idx="0">
                  <c:v>2.5743700000000001E-4</c:v>
                </c:pt>
                <c:pt idx="1">
                  <c:v>3.5939899999999999E-4</c:v>
                </c:pt>
                <c:pt idx="2">
                  <c:v>4.8838799999999997E-4</c:v>
                </c:pt>
                <c:pt idx="3">
                  <c:v>6.5872999999999995E-4</c:v>
                </c:pt>
                <c:pt idx="4">
                  <c:v>1.18808E-3</c:v>
                </c:pt>
                <c:pt idx="5">
                  <c:v>2.35388E-3</c:v>
                </c:pt>
                <c:pt idx="6">
                  <c:v>1.8142E-3</c:v>
                </c:pt>
                <c:pt idx="7">
                  <c:v>1.701E-3</c:v>
                </c:pt>
                <c:pt idx="8">
                  <c:v>2.0789900000000002E-3</c:v>
                </c:pt>
                <c:pt idx="9">
                  <c:v>2.5123799999999998E-3</c:v>
                </c:pt>
                <c:pt idx="10">
                  <c:v>2.9876E-3</c:v>
                </c:pt>
                <c:pt idx="11">
                  <c:v>3.5088200000000002E-3</c:v>
                </c:pt>
                <c:pt idx="12">
                  <c:v>4.0758799999999996E-3</c:v>
                </c:pt>
                <c:pt idx="13">
                  <c:v>4.6703400000000003E-3</c:v>
                </c:pt>
                <c:pt idx="14">
                  <c:v>5.2987399999999997E-3</c:v>
                </c:pt>
                <c:pt idx="15">
                  <c:v>5.9524799999999996E-3</c:v>
                </c:pt>
                <c:pt idx="16">
                  <c:v>6.6126700000000002E-3</c:v>
                </c:pt>
                <c:pt idx="17">
                  <c:v>7.2874300000000001E-3</c:v>
                </c:pt>
                <c:pt idx="18">
                  <c:v>7.9801999999999998E-3</c:v>
                </c:pt>
                <c:pt idx="19">
                  <c:v>8.6652599999999993E-3</c:v>
                </c:pt>
                <c:pt idx="20">
                  <c:v>9.3594200000000002E-3</c:v>
                </c:pt>
                <c:pt idx="21">
                  <c:v>1.00594E-2</c:v>
                </c:pt>
                <c:pt idx="22">
                  <c:v>2.49208E-2</c:v>
                </c:pt>
                <c:pt idx="23">
                  <c:v>0.130714</c:v>
                </c:pt>
                <c:pt idx="24">
                  <c:v>0.22730300000000001</c:v>
                </c:pt>
                <c:pt idx="25">
                  <c:v>0.315552</c:v>
                </c:pt>
                <c:pt idx="26">
                  <c:v>0.396256</c:v>
                </c:pt>
                <c:pt idx="27">
                  <c:v>0.470198</c:v>
                </c:pt>
                <c:pt idx="28">
                  <c:v>0.538219</c:v>
                </c:pt>
                <c:pt idx="29">
                  <c:v>0.60133400000000004</c:v>
                </c:pt>
                <c:pt idx="30">
                  <c:v>0.66057200000000005</c:v>
                </c:pt>
                <c:pt idx="31">
                  <c:v>0.71530899999999997</c:v>
                </c:pt>
                <c:pt idx="32">
                  <c:v>0.94306699999999999</c:v>
                </c:pt>
                <c:pt idx="33">
                  <c:v>1.1219399999999999</c:v>
                </c:pt>
                <c:pt idx="34">
                  <c:v>1.33891</c:v>
                </c:pt>
                <c:pt idx="35">
                  <c:v>1.2042299999999999</c:v>
                </c:pt>
                <c:pt idx="36">
                  <c:v>1.2091700000000001</c:v>
                </c:pt>
                <c:pt idx="37">
                  <c:v>1.2592099999999999</c:v>
                </c:pt>
                <c:pt idx="38">
                  <c:v>1.3028299999999999</c:v>
                </c:pt>
                <c:pt idx="39">
                  <c:v>1.3166500000000001</c:v>
                </c:pt>
                <c:pt idx="40">
                  <c:v>1.3474699999999999</c:v>
                </c:pt>
                <c:pt idx="41">
                  <c:v>1.4337</c:v>
                </c:pt>
                <c:pt idx="42">
                  <c:v>1.5486800000000001</c:v>
                </c:pt>
                <c:pt idx="43">
                  <c:v>1.5338400000000001</c:v>
                </c:pt>
                <c:pt idx="44">
                  <c:v>1.50793</c:v>
                </c:pt>
                <c:pt idx="45">
                  <c:v>1.46099</c:v>
                </c:pt>
                <c:pt idx="46">
                  <c:v>1.3855500000000001</c:v>
                </c:pt>
                <c:pt idx="47">
                  <c:v>1.34788</c:v>
                </c:pt>
                <c:pt idx="48">
                  <c:v>1.32968</c:v>
                </c:pt>
                <c:pt idx="49">
                  <c:v>1.32847</c:v>
                </c:pt>
                <c:pt idx="50">
                  <c:v>1.3333999999999999</c:v>
                </c:pt>
                <c:pt idx="51">
                  <c:v>1.3409800000000001</c:v>
                </c:pt>
                <c:pt idx="52">
                  <c:v>1.3482499999999999</c:v>
                </c:pt>
                <c:pt idx="53">
                  <c:v>1.35487</c:v>
                </c:pt>
                <c:pt idx="54">
                  <c:v>1.32145</c:v>
                </c:pt>
                <c:pt idx="55">
                  <c:v>1.22872</c:v>
                </c:pt>
                <c:pt idx="56">
                  <c:v>1.15361</c:v>
                </c:pt>
                <c:pt idx="57">
                  <c:v>1.1181700000000001</c:v>
                </c:pt>
                <c:pt idx="58">
                  <c:v>1.0687199999999999</c:v>
                </c:pt>
                <c:pt idx="59">
                  <c:v>1.01461</c:v>
                </c:pt>
                <c:pt idx="60">
                  <c:v>0.97060000000000002</c:v>
                </c:pt>
                <c:pt idx="61">
                  <c:v>0.91998100000000005</c:v>
                </c:pt>
                <c:pt idx="62">
                  <c:v>0.872722</c:v>
                </c:pt>
                <c:pt idx="63">
                  <c:v>0.82323000000000002</c:v>
                </c:pt>
                <c:pt idx="64">
                  <c:v>0.77015599999999995</c:v>
                </c:pt>
                <c:pt idx="65">
                  <c:v>0.71399999999999997</c:v>
                </c:pt>
                <c:pt idx="66">
                  <c:v>0.65318900000000002</c:v>
                </c:pt>
                <c:pt idx="67">
                  <c:v>0.60185299999999997</c:v>
                </c:pt>
                <c:pt idx="68">
                  <c:v>0.55578000000000005</c:v>
                </c:pt>
                <c:pt idx="69">
                  <c:v>0.50744800000000001</c:v>
                </c:pt>
                <c:pt idx="70">
                  <c:v>0.469171</c:v>
                </c:pt>
                <c:pt idx="71">
                  <c:v>0.43985000000000002</c:v>
                </c:pt>
                <c:pt idx="72">
                  <c:v>0.388872</c:v>
                </c:pt>
                <c:pt idx="73">
                  <c:v>0.34250599999999998</c:v>
                </c:pt>
                <c:pt idx="74">
                  <c:v>0.310747</c:v>
                </c:pt>
                <c:pt idx="75">
                  <c:v>0.280117</c:v>
                </c:pt>
                <c:pt idx="76">
                  <c:v>0.25781799999999999</c:v>
                </c:pt>
                <c:pt idx="77">
                  <c:v>0.23364299999999999</c:v>
                </c:pt>
                <c:pt idx="78">
                  <c:v>0.21806200000000001</c:v>
                </c:pt>
                <c:pt idx="79">
                  <c:v>0.20311599999999999</c:v>
                </c:pt>
                <c:pt idx="80">
                  <c:v>0.194378</c:v>
                </c:pt>
                <c:pt idx="81">
                  <c:v>0.18694</c:v>
                </c:pt>
                <c:pt idx="82">
                  <c:v>0.18165600000000001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DC55-48AD-A4E6-BB92CA0744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1512208"/>
        <c:axId val="290335168"/>
      </c:scatterChart>
      <c:valAx>
        <c:axId val="291512208"/>
        <c:scaling>
          <c:orientation val="minMax"/>
          <c:max val="19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E,</a:t>
                </a:r>
                <a:r>
                  <a:rPr lang="en-US" baseline="0"/>
                  <a:t> MeV</a:t>
                </a:r>
                <a:endParaRPr lang="ru-RU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0335168"/>
        <c:crosses val="autoZero"/>
        <c:crossBetween val="midCat"/>
      </c:valAx>
      <c:valAx>
        <c:axId val="29033516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Cross</a:t>
                </a:r>
                <a:r>
                  <a:rPr lang="en-US" baseline="0"/>
                  <a:t> section, b</a:t>
                </a:r>
                <a:endParaRPr lang="ru-RU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151220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54376334248246"/>
          <c:y val="0.18424197374343704"/>
          <c:w val="0.18864787372758646"/>
          <c:h val="0.259146621634889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Cross Section for B</a:t>
            </a:r>
            <a:endParaRPr lang="ru-RU" sz="2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0034799407667439E-2"/>
          <c:y val="8.2042793279269041E-2"/>
          <c:w val="0.86997440944881888"/>
          <c:h val="0.85842572047571364"/>
        </c:manualLayout>
      </c:layout>
      <c:scatterChart>
        <c:scatterStyle val="smoothMarker"/>
        <c:varyColors val="0"/>
        <c:ser>
          <c:idx val="0"/>
          <c:order val="0"/>
          <c:tx>
            <c:v>TENDL2019 B010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2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[1]Лист1!$A$3:$A$187</c:f>
              <c:numCache>
                <c:formatCode>General</c:formatCode>
                <c:ptCount val="185"/>
                <c:pt idx="0">
                  <c:v>0.84582000000000002</c:v>
                </c:pt>
                <c:pt idx="1">
                  <c:v>0.84582000000000002</c:v>
                </c:pt>
                <c:pt idx="2">
                  <c:v>0.99607999999999997</c:v>
                </c:pt>
                <c:pt idx="3">
                  <c:v>1.25902</c:v>
                </c:pt>
                <c:pt idx="4">
                  <c:v>1.25902</c:v>
                </c:pt>
                <c:pt idx="5">
                  <c:v>1.5642199999999999</c:v>
                </c:pt>
                <c:pt idx="6">
                  <c:v>1.7839499999999999</c:v>
                </c:pt>
                <c:pt idx="7">
                  <c:v>1.7839499999999999</c:v>
                </c:pt>
                <c:pt idx="8">
                  <c:v>2.0036900000000002</c:v>
                </c:pt>
                <c:pt idx="9">
                  <c:v>2.22342</c:v>
                </c:pt>
                <c:pt idx="10">
                  <c:v>2.22342</c:v>
                </c:pt>
                <c:pt idx="11">
                  <c:v>2.4431600000000002</c:v>
                </c:pt>
                <c:pt idx="12">
                  <c:v>2.4431600000000002</c:v>
                </c:pt>
                <c:pt idx="13">
                  <c:v>2.8826299999999998</c:v>
                </c:pt>
                <c:pt idx="14">
                  <c:v>3.1023700000000001</c:v>
                </c:pt>
                <c:pt idx="15">
                  <c:v>3.1023700000000001</c:v>
                </c:pt>
                <c:pt idx="16">
                  <c:v>3.3221099999999999</c:v>
                </c:pt>
                <c:pt idx="17">
                  <c:v>3.7615799999999999</c:v>
                </c:pt>
                <c:pt idx="18">
                  <c:v>3.9813200000000002</c:v>
                </c:pt>
                <c:pt idx="19">
                  <c:v>4.2010500000000004</c:v>
                </c:pt>
                <c:pt idx="20">
                  <c:v>4.2010500000000004</c:v>
                </c:pt>
                <c:pt idx="21">
                  <c:v>4.4207900000000002</c:v>
                </c:pt>
                <c:pt idx="22">
                  <c:v>4.8602600000000002</c:v>
                </c:pt>
                <c:pt idx="23">
                  <c:v>5.08</c:v>
                </c:pt>
                <c:pt idx="24">
                  <c:v>5.2997300000000003</c:v>
                </c:pt>
                <c:pt idx="25">
                  <c:v>5.2997300000000003</c:v>
                </c:pt>
                <c:pt idx="26">
                  <c:v>5.5194700000000001</c:v>
                </c:pt>
                <c:pt idx="27">
                  <c:v>5.7392099999999999</c:v>
                </c:pt>
                <c:pt idx="28">
                  <c:v>5.7392099999999999</c:v>
                </c:pt>
                <c:pt idx="29">
                  <c:v>5.9589400000000001</c:v>
                </c:pt>
                <c:pt idx="30">
                  <c:v>6.1786799999999999</c:v>
                </c:pt>
                <c:pt idx="31">
                  <c:v>6.1786799999999999</c:v>
                </c:pt>
                <c:pt idx="32">
                  <c:v>6.3984199999999998</c:v>
                </c:pt>
                <c:pt idx="33">
                  <c:v>6.3984199999999998</c:v>
                </c:pt>
                <c:pt idx="34">
                  <c:v>6.61815</c:v>
                </c:pt>
                <c:pt idx="35">
                  <c:v>6.61815</c:v>
                </c:pt>
                <c:pt idx="36">
                  <c:v>6.8378899999999998</c:v>
                </c:pt>
                <c:pt idx="37">
                  <c:v>6.8378899999999998</c:v>
                </c:pt>
                <c:pt idx="38">
                  <c:v>7.0576299999999996</c:v>
                </c:pt>
                <c:pt idx="39">
                  <c:v>7.0576299999999996</c:v>
                </c:pt>
                <c:pt idx="40">
                  <c:v>7.4970999999999997</c:v>
                </c:pt>
                <c:pt idx="41">
                  <c:v>7.7168299999999999</c:v>
                </c:pt>
                <c:pt idx="42">
                  <c:v>8.1563099999999995</c:v>
                </c:pt>
                <c:pt idx="43">
                  <c:v>8.5957799999999995</c:v>
                </c:pt>
                <c:pt idx="44">
                  <c:v>9.0352499999999996</c:v>
                </c:pt>
                <c:pt idx="45">
                  <c:v>9.2549899999999994</c:v>
                </c:pt>
                <c:pt idx="46">
                  <c:v>10.133929999999999</c:v>
                </c:pt>
                <c:pt idx="47">
                  <c:v>10.793139999999999</c:v>
                </c:pt>
                <c:pt idx="48">
                  <c:v>11.672090000000001</c:v>
                </c:pt>
                <c:pt idx="49">
                  <c:v>12.331300000000001</c:v>
                </c:pt>
                <c:pt idx="50">
                  <c:v>13.42998</c:v>
                </c:pt>
                <c:pt idx="51">
                  <c:v>14.52866</c:v>
                </c:pt>
                <c:pt idx="52">
                  <c:v>15.62734</c:v>
                </c:pt>
                <c:pt idx="53">
                  <c:v>16.50629</c:v>
                </c:pt>
                <c:pt idx="54">
                  <c:v>17.604970000000002</c:v>
                </c:pt>
                <c:pt idx="55">
                  <c:v>18.70365</c:v>
                </c:pt>
                <c:pt idx="56">
                  <c:v>20.241810000000001</c:v>
                </c:pt>
                <c:pt idx="57">
                  <c:v>21.340489999999999</c:v>
                </c:pt>
                <c:pt idx="58">
                  <c:v>22.439170000000001</c:v>
                </c:pt>
                <c:pt idx="59">
                  <c:v>23.537849999999999</c:v>
                </c:pt>
                <c:pt idx="60">
                  <c:v>24.19706</c:v>
                </c:pt>
                <c:pt idx="61">
                  <c:v>24.856269999999999</c:v>
                </c:pt>
                <c:pt idx="62">
                  <c:v>25.95496</c:v>
                </c:pt>
                <c:pt idx="63">
                  <c:v>27.053640000000001</c:v>
                </c:pt>
                <c:pt idx="64">
                  <c:v>28.372060000000001</c:v>
                </c:pt>
                <c:pt idx="65">
                  <c:v>29.470739999999999</c:v>
                </c:pt>
                <c:pt idx="66">
                  <c:v>30.569420000000001</c:v>
                </c:pt>
                <c:pt idx="67">
                  <c:v>31.668099999999999</c:v>
                </c:pt>
                <c:pt idx="68">
                  <c:v>32.766779999999997</c:v>
                </c:pt>
                <c:pt idx="69">
                  <c:v>32.986519999999999</c:v>
                </c:pt>
                <c:pt idx="70">
                  <c:v>34.0852</c:v>
                </c:pt>
                <c:pt idx="71">
                  <c:v>35.843089999999997</c:v>
                </c:pt>
                <c:pt idx="72">
                  <c:v>37.16151</c:v>
                </c:pt>
                <c:pt idx="73">
                  <c:v>37.60098</c:v>
                </c:pt>
                <c:pt idx="74">
                  <c:v>38.919400000000003</c:v>
                </c:pt>
                <c:pt idx="75">
                  <c:v>39.798349999999999</c:v>
                </c:pt>
                <c:pt idx="76">
                  <c:v>40.677289999999999</c:v>
                </c:pt>
                <c:pt idx="77">
                  <c:v>41.775979999999997</c:v>
                </c:pt>
                <c:pt idx="78">
                  <c:v>42.215449999999997</c:v>
                </c:pt>
                <c:pt idx="79">
                  <c:v>43.97334</c:v>
                </c:pt>
                <c:pt idx="80">
                  <c:v>43.97334</c:v>
                </c:pt>
                <c:pt idx="81">
                  <c:v>45.511490000000002</c:v>
                </c:pt>
                <c:pt idx="82">
                  <c:v>47.269390000000001</c:v>
                </c:pt>
                <c:pt idx="83">
                  <c:v>48.807540000000003</c:v>
                </c:pt>
                <c:pt idx="84">
                  <c:v>49.027279999999998</c:v>
                </c:pt>
                <c:pt idx="85">
                  <c:v>50.345689999999998</c:v>
                </c:pt>
                <c:pt idx="86">
                  <c:v>52.323320000000002</c:v>
                </c:pt>
                <c:pt idx="87">
                  <c:v>52.543059999999997</c:v>
                </c:pt>
                <c:pt idx="88">
                  <c:v>53.86148</c:v>
                </c:pt>
                <c:pt idx="89">
                  <c:v>56.058839999999996</c:v>
                </c:pt>
                <c:pt idx="90">
                  <c:v>57.157519999999998</c:v>
                </c:pt>
                <c:pt idx="91">
                  <c:v>58.036470000000001</c:v>
                </c:pt>
                <c:pt idx="92">
                  <c:v>59.354889999999997</c:v>
                </c:pt>
                <c:pt idx="93">
                  <c:v>61.332509999999999</c:v>
                </c:pt>
                <c:pt idx="94">
                  <c:v>63.310139999999997</c:v>
                </c:pt>
                <c:pt idx="95">
                  <c:v>65.287769999999995</c:v>
                </c:pt>
                <c:pt idx="96">
                  <c:v>67.485129999999998</c:v>
                </c:pt>
                <c:pt idx="97">
                  <c:v>69.462760000000003</c:v>
                </c:pt>
                <c:pt idx="98">
                  <c:v>71.440389999999994</c:v>
                </c:pt>
                <c:pt idx="99">
                  <c:v>73.198279999999997</c:v>
                </c:pt>
                <c:pt idx="100">
                  <c:v>74.736429999999999</c:v>
                </c:pt>
                <c:pt idx="101">
                  <c:v>75.39564</c:v>
                </c:pt>
                <c:pt idx="102">
                  <c:v>77.593010000000007</c:v>
                </c:pt>
                <c:pt idx="103">
                  <c:v>79.570639999999997</c:v>
                </c:pt>
                <c:pt idx="104">
                  <c:v>81.768000000000001</c:v>
                </c:pt>
                <c:pt idx="105">
                  <c:v>83.086420000000004</c:v>
                </c:pt>
                <c:pt idx="106">
                  <c:v>83.965360000000004</c:v>
                </c:pt>
                <c:pt idx="107">
                  <c:v>86.162729999999996</c:v>
                </c:pt>
                <c:pt idx="108">
                  <c:v>87.92062</c:v>
                </c:pt>
                <c:pt idx="109">
                  <c:v>88.36009</c:v>
                </c:pt>
                <c:pt idx="110">
                  <c:v>90.557460000000006</c:v>
                </c:pt>
                <c:pt idx="111">
                  <c:v>92.754819999999995</c:v>
                </c:pt>
                <c:pt idx="112">
                  <c:v>94.952179999999998</c:v>
                </c:pt>
                <c:pt idx="113">
                  <c:v>96.490340000000003</c:v>
                </c:pt>
                <c:pt idx="114">
                  <c:v>97.149550000000005</c:v>
                </c:pt>
                <c:pt idx="115">
                  <c:v>99.346909999999994</c:v>
                </c:pt>
                <c:pt idx="116">
                  <c:v>101.54428</c:v>
                </c:pt>
                <c:pt idx="117">
                  <c:v>103.74164</c:v>
                </c:pt>
                <c:pt idx="118">
                  <c:v>105.93899999999999</c:v>
                </c:pt>
                <c:pt idx="119">
                  <c:v>107.91663</c:v>
                </c:pt>
                <c:pt idx="120">
                  <c:v>108.13637</c:v>
                </c:pt>
                <c:pt idx="121">
                  <c:v>110.33373</c:v>
                </c:pt>
                <c:pt idx="122">
                  <c:v>112.53109000000001</c:v>
                </c:pt>
                <c:pt idx="123">
                  <c:v>114.72846</c:v>
                </c:pt>
                <c:pt idx="124">
                  <c:v>116.92582</c:v>
                </c:pt>
                <c:pt idx="125">
                  <c:v>119.12318999999999</c:v>
                </c:pt>
                <c:pt idx="126">
                  <c:v>119.34292000000001</c:v>
                </c:pt>
                <c:pt idx="127">
                  <c:v>121.32055</c:v>
                </c:pt>
                <c:pt idx="128">
                  <c:v>123.51791</c:v>
                </c:pt>
                <c:pt idx="129">
                  <c:v>123.95739</c:v>
                </c:pt>
                <c:pt idx="130">
                  <c:v>125.71528000000001</c:v>
                </c:pt>
                <c:pt idx="131">
                  <c:v>127.91264</c:v>
                </c:pt>
                <c:pt idx="132">
                  <c:v>130.11000999999999</c:v>
                </c:pt>
                <c:pt idx="133">
                  <c:v>131.86789999999999</c:v>
                </c:pt>
                <c:pt idx="134">
                  <c:v>132.30736999999999</c:v>
                </c:pt>
                <c:pt idx="135">
                  <c:v>132.96657999999999</c:v>
                </c:pt>
                <c:pt idx="136">
                  <c:v>134.50473</c:v>
                </c:pt>
                <c:pt idx="137">
                  <c:v>136.7021</c:v>
                </c:pt>
                <c:pt idx="138">
                  <c:v>138.89946</c:v>
                </c:pt>
                <c:pt idx="139">
                  <c:v>141.09683000000001</c:v>
                </c:pt>
                <c:pt idx="140">
                  <c:v>143.29418999999999</c:v>
                </c:pt>
                <c:pt idx="141">
                  <c:v>143.51392999999999</c:v>
                </c:pt>
                <c:pt idx="142">
                  <c:v>145.05207999999999</c:v>
                </c:pt>
                <c:pt idx="143">
                  <c:v>145.49154999999999</c:v>
                </c:pt>
                <c:pt idx="144">
                  <c:v>147.68892</c:v>
                </c:pt>
                <c:pt idx="145">
                  <c:v>149.88628</c:v>
                </c:pt>
                <c:pt idx="146">
                  <c:v>151.42444</c:v>
                </c:pt>
                <c:pt idx="147">
                  <c:v>152.08365000000001</c:v>
                </c:pt>
                <c:pt idx="148">
                  <c:v>154.28101000000001</c:v>
                </c:pt>
                <c:pt idx="149">
                  <c:v>154.72048000000001</c:v>
                </c:pt>
                <c:pt idx="150">
                  <c:v>156.47837000000001</c:v>
                </c:pt>
                <c:pt idx="151">
                  <c:v>156.69811000000001</c:v>
                </c:pt>
                <c:pt idx="152">
                  <c:v>158.67573999999999</c:v>
                </c:pt>
                <c:pt idx="153">
                  <c:v>158.89546999999999</c:v>
                </c:pt>
                <c:pt idx="154">
                  <c:v>160.87309999999999</c:v>
                </c:pt>
                <c:pt idx="155">
                  <c:v>162.41126</c:v>
                </c:pt>
                <c:pt idx="156">
                  <c:v>163.07047</c:v>
                </c:pt>
                <c:pt idx="157">
                  <c:v>165.26783</c:v>
                </c:pt>
                <c:pt idx="158">
                  <c:v>165.92704000000001</c:v>
                </c:pt>
                <c:pt idx="159">
                  <c:v>167.46519000000001</c:v>
                </c:pt>
                <c:pt idx="160">
                  <c:v>167.68493000000001</c:v>
                </c:pt>
                <c:pt idx="161">
                  <c:v>169.66256000000001</c:v>
                </c:pt>
                <c:pt idx="162">
                  <c:v>171.20070999999999</c:v>
                </c:pt>
                <c:pt idx="163">
                  <c:v>171.85991999999999</c:v>
                </c:pt>
                <c:pt idx="164">
                  <c:v>174.05728999999999</c:v>
                </c:pt>
                <c:pt idx="165">
                  <c:v>175.15597</c:v>
                </c:pt>
                <c:pt idx="166">
                  <c:v>176.25465</c:v>
                </c:pt>
                <c:pt idx="167">
                  <c:v>178.45201</c:v>
                </c:pt>
                <c:pt idx="168">
                  <c:v>178.45201</c:v>
                </c:pt>
                <c:pt idx="169">
                  <c:v>180.64938000000001</c:v>
                </c:pt>
                <c:pt idx="170">
                  <c:v>182.40727000000001</c:v>
                </c:pt>
                <c:pt idx="171">
                  <c:v>182.84674000000001</c:v>
                </c:pt>
                <c:pt idx="172">
                  <c:v>185.04410999999999</c:v>
                </c:pt>
                <c:pt idx="173">
                  <c:v>185.92304999999999</c:v>
                </c:pt>
                <c:pt idx="174">
                  <c:v>187.24146999999999</c:v>
                </c:pt>
                <c:pt idx="175">
                  <c:v>187.68093999999999</c:v>
                </c:pt>
                <c:pt idx="176">
                  <c:v>189.43883</c:v>
                </c:pt>
                <c:pt idx="177">
                  <c:v>191.19672</c:v>
                </c:pt>
                <c:pt idx="178">
                  <c:v>191.6362</c:v>
                </c:pt>
                <c:pt idx="179">
                  <c:v>193.83356000000001</c:v>
                </c:pt>
                <c:pt idx="180">
                  <c:v>195.15198000000001</c:v>
                </c:pt>
                <c:pt idx="181">
                  <c:v>196.03092000000001</c:v>
                </c:pt>
                <c:pt idx="182">
                  <c:v>197.37508</c:v>
                </c:pt>
                <c:pt idx="183">
                  <c:v>198.72735</c:v>
                </c:pt>
                <c:pt idx="184">
                  <c:v>199.44103999999999</c:v>
                </c:pt>
              </c:numCache>
            </c:numRef>
          </c:xVal>
          <c:yVal>
            <c:numRef>
              <c:f>[1]Лист1!$B$3:$B$187</c:f>
              <c:numCache>
                <c:formatCode>General</c:formatCode>
                <c:ptCount val="185"/>
                <c:pt idx="0">
                  <c:v>6.1460000000000001E-2</c:v>
                </c:pt>
                <c:pt idx="1">
                  <c:v>4.9390000000000003E-2</c:v>
                </c:pt>
                <c:pt idx="2">
                  <c:v>7.3730000000000004E-2</c:v>
                </c:pt>
                <c:pt idx="3">
                  <c:v>8.6849999999999997E-2</c:v>
                </c:pt>
                <c:pt idx="4">
                  <c:v>0.1023</c:v>
                </c:pt>
                <c:pt idx="5">
                  <c:v>0.11411</c:v>
                </c:pt>
                <c:pt idx="6">
                  <c:v>0.13888</c:v>
                </c:pt>
                <c:pt idx="7">
                  <c:v>0.1265</c:v>
                </c:pt>
                <c:pt idx="8">
                  <c:v>0.15126000000000001</c:v>
                </c:pt>
                <c:pt idx="9">
                  <c:v>0.17602999999999999</c:v>
                </c:pt>
                <c:pt idx="10">
                  <c:v>0.16364000000000001</c:v>
                </c:pt>
                <c:pt idx="11">
                  <c:v>0.18840999999999999</c:v>
                </c:pt>
                <c:pt idx="12">
                  <c:v>0.20079</c:v>
                </c:pt>
                <c:pt idx="13">
                  <c:v>0.21317</c:v>
                </c:pt>
                <c:pt idx="14">
                  <c:v>0.23794000000000001</c:v>
                </c:pt>
                <c:pt idx="15">
                  <c:v>0.22556000000000001</c:v>
                </c:pt>
                <c:pt idx="16">
                  <c:v>0.25031999999999999</c:v>
                </c:pt>
                <c:pt idx="17">
                  <c:v>0.26269999999999999</c:v>
                </c:pt>
                <c:pt idx="18">
                  <c:v>0.27509</c:v>
                </c:pt>
                <c:pt idx="19">
                  <c:v>0.29985000000000001</c:v>
                </c:pt>
                <c:pt idx="20">
                  <c:v>0.28747</c:v>
                </c:pt>
                <c:pt idx="21">
                  <c:v>0.31223000000000001</c:v>
                </c:pt>
                <c:pt idx="22">
                  <c:v>0.32462000000000002</c:v>
                </c:pt>
                <c:pt idx="23">
                  <c:v>0.33700000000000002</c:v>
                </c:pt>
                <c:pt idx="24">
                  <c:v>0.34938000000000002</c:v>
                </c:pt>
                <c:pt idx="25">
                  <c:v>0.36176000000000003</c:v>
                </c:pt>
                <c:pt idx="26">
                  <c:v>0.37414999999999998</c:v>
                </c:pt>
                <c:pt idx="27">
                  <c:v>0.39890999999999999</c:v>
                </c:pt>
                <c:pt idx="28">
                  <c:v>0.38652999999999998</c:v>
                </c:pt>
                <c:pt idx="29">
                  <c:v>0.41128999999999999</c:v>
                </c:pt>
                <c:pt idx="30">
                  <c:v>0.42368</c:v>
                </c:pt>
                <c:pt idx="31">
                  <c:v>0.43606</c:v>
                </c:pt>
                <c:pt idx="32">
                  <c:v>0.46082000000000001</c:v>
                </c:pt>
                <c:pt idx="33">
                  <c:v>0.44844000000000001</c:v>
                </c:pt>
                <c:pt idx="34">
                  <c:v>0.47321000000000002</c:v>
                </c:pt>
                <c:pt idx="35">
                  <c:v>0.48559000000000002</c:v>
                </c:pt>
                <c:pt idx="36">
                  <c:v>0.49797000000000002</c:v>
                </c:pt>
                <c:pt idx="37">
                  <c:v>0.51034999999999997</c:v>
                </c:pt>
                <c:pt idx="38">
                  <c:v>0.53512000000000004</c:v>
                </c:pt>
                <c:pt idx="39">
                  <c:v>0.52273999999999998</c:v>
                </c:pt>
                <c:pt idx="40">
                  <c:v>0.54749999999999999</c:v>
                </c:pt>
                <c:pt idx="41">
                  <c:v>0.55988000000000004</c:v>
                </c:pt>
                <c:pt idx="42">
                  <c:v>0.57225999999999999</c:v>
                </c:pt>
                <c:pt idx="43">
                  <c:v>0.58465</c:v>
                </c:pt>
                <c:pt idx="44">
                  <c:v>0.58960000000000001</c:v>
                </c:pt>
                <c:pt idx="45">
                  <c:v>0.59579000000000004</c:v>
                </c:pt>
                <c:pt idx="46">
                  <c:v>0.60074000000000005</c:v>
                </c:pt>
                <c:pt idx="47">
                  <c:v>0.59950999999999999</c:v>
                </c:pt>
                <c:pt idx="48">
                  <c:v>0.60816999999999999</c:v>
                </c:pt>
                <c:pt idx="49">
                  <c:v>0.61189000000000004</c:v>
                </c:pt>
                <c:pt idx="50">
                  <c:v>0.60446</c:v>
                </c:pt>
                <c:pt idx="51">
                  <c:v>0.59208000000000005</c:v>
                </c:pt>
                <c:pt idx="52">
                  <c:v>0.58589000000000002</c:v>
                </c:pt>
                <c:pt idx="53">
                  <c:v>0.57721999999999996</c:v>
                </c:pt>
                <c:pt idx="54">
                  <c:v>0.56855</c:v>
                </c:pt>
                <c:pt idx="55">
                  <c:v>0.55864000000000003</c:v>
                </c:pt>
                <c:pt idx="56">
                  <c:v>0.54874000000000001</c:v>
                </c:pt>
                <c:pt idx="57">
                  <c:v>0.53883000000000003</c:v>
                </c:pt>
                <c:pt idx="58">
                  <c:v>0.53015999999999996</c:v>
                </c:pt>
                <c:pt idx="59">
                  <c:v>0.51902000000000004</c:v>
                </c:pt>
                <c:pt idx="60">
                  <c:v>0.51531000000000005</c:v>
                </c:pt>
                <c:pt idx="61">
                  <c:v>0.50788</c:v>
                </c:pt>
                <c:pt idx="62">
                  <c:v>0.49920999999999999</c:v>
                </c:pt>
                <c:pt idx="63">
                  <c:v>0.49302000000000001</c:v>
                </c:pt>
                <c:pt idx="64">
                  <c:v>0.48187000000000002</c:v>
                </c:pt>
                <c:pt idx="65">
                  <c:v>0.47197</c:v>
                </c:pt>
                <c:pt idx="66">
                  <c:v>0.46578000000000003</c:v>
                </c:pt>
                <c:pt idx="67">
                  <c:v>0.45834999999999998</c:v>
                </c:pt>
                <c:pt idx="68">
                  <c:v>0.44968000000000002</c:v>
                </c:pt>
                <c:pt idx="69">
                  <c:v>0.44719999999999999</c:v>
                </c:pt>
                <c:pt idx="70">
                  <c:v>0.44101000000000001</c:v>
                </c:pt>
                <c:pt idx="71">
                  <c:v>0.42986999999999997</c:v>
                </c:pt>
                <c:pt idx="72">
                  <c:v>0.42243999999999998</c:v>
                </c:pt>
                <c:pt idx="73">
                  <c:v>0.41996</c:v>
                </c:pt>
                <c:pt idx="74">
                  <c:v>0.41128999999999999</c:v>
                </c:pt>
                <c:pt idx="75">
                  <c:v>0.40758</c:v>
                </c:pt>
                <c:pt idx="76">
                  <c:v>0.40262999999999999</c:v>
                </c:pt>
                <c:pt idx="77">
                  <c:v>0.3952</c:v>
                </c:pt>
                <c:pt idx="78">
                  <c:v>0.3952</c:v>
                </c:pt>
                <c:pt idx="79">
                  <c:v>0.38405</c:v>
                </c:pt>
                <c:pt idx="80">
                  <c:v>0.38529000000000002</c:v>
                </c:pt>
                <c:pt idx="81">
                  <c:v>0.37662000000000001</c:v>
                </c:pt>
                <c:pt idx="82">
                  <c:v>0.37042999999999998</c:v>
                </c:pt>
                <c:pt idx="83">
                  <c:v>0.36299999999999999</c:v>
                </c:pt>
                <c:pt idx="84">
                  <c:v>0.36176000000000003</c:v>
                </c:pt>
                <c:pt idx="85">
                  <c:v>0.35557</c:v>
                </c:pt>
                <c:pt idx="86">
                  <c:v>0.34814000000000001</c:v>
                </c:pt>
                <c:pt idx="87">
                  <c:v>0.34814000000000001</c:v>
                </c:pt>
                <c:pt idx="88">
                  <c:v>0.34194999999999998</c:v>
                </c:pt>
                <c:pt idx="89">
                  <c:v>0.33451999999999998</c:v>
                </c:pt>
                <c:pt idx="90">
                  <c:v>0.33205000000000001</c:v>
                </c:pt>
                <c:pt idx="91">
                  <c:v>0.32833000000000001</c:v>
                </c:pt>
                <c:pt idx="92">
                  <c:v>0.32338</c:v>
                </c:pt>
                <c:pt idx="93">
                  <c:v>0.31719000000000003</c:v>
                </c:pt>
                <c:pt idx="94">
                  <c:v>0.311</c:v>
                </c:pt>
                <c:pt idx="95">
                  <c:v>0.30603999999999998</c:v>
                </c:pt>
                <c:pt idx="96">
                  <c:v>0.29985000000000001</c:v>
                </c:pt>
                <c:pt idx="97">
                  <c:v>0.2949</c:v>
                </c:pt>
                <c:pt idx="98">
                  <c:v>0.28994999999999999</c:v>
                </c:pt>
                <c:pt idx="99">
                  <c:v>0.28622999999999998</c:v>
                </c:pt>
                <c:pt idx="100">
                  <c:v>0.28251999999999999</c:v>
                </c:pt>
                <c:pt idx="101">
                  <c:v>0.28127999999999997</c:v>
                </c:pt>
                <c:pt idx="102">
                  <c:v>0.27632000000000001</c:v>
                </c:pt>
                <c:pt idx="103">
                  <c:v>0.27137</c:v>
                </c:pt>
                <c:pt idx="104">
                  <c:v>0.26889000000000002</c:v>
                </c:pt>
                <c:pt idx="105">
                  <c:v>0.26518000000000003</c:v>
                </c:pt>
                <c:pt idx="106">
                  <c:v>0.26518000000000003</c:v>
                </c:pt>
                <c:pt idx="107">
                  <c:v>0.26146999999999998</c:v>
                </c:pt>
                <c:pt idx="108">
                  <c:v>0.25774999999999998</c:v>
                </c:pt>
                <c:pt idx="109">
                  <c:v>0.25774999999999998</c:v>
                </c:pt>
                <c:pt idx="110">
                  <c:v>0.25280000000000002</c:v>
                </c:pt>
                <c:pt idx="111">
                  <c:v>0.25031999999999999</c:v>
                </c:pt>
                <c:pt idx="112">
                  <c:v>0.24661</c:v>
                </c:pt>
                <c:pt idx="113">
                  <c:v>0.24413000000000001</c:v>
                </c:pt>
                <c:pt idx="114">
                  <c:v>0.24413000000000001</c:v>
                </c:pt>
                <c:pt idx="115">
                  <c:v>0.24041999999999999</c:v>
                </c:pt>
                <c:pt idx="116">
                  <c:v>0.23918</c:v>
                </c:pt>
                <c:pt idx="117">
                  <c:v>0.23669999999999999</c:v>
                </c:pt>
                <c:pt idx="118">
                  <c:v>0.23422000000000001</c:v>
                </c:pt>
                <c:pt idx="119">
                  <c:v>0.23175000000000001</c:v>
                </c:pt>
                <c:pt idx="120">
                  <c:v>0.23175000000000001</c:v>
                </c:pt>
                <c:pt idx="121">
                  <c:v>0.22803000000000001</c:v>
                </c:pt>
                <c:pt idx="122">
                  <c:v>0.22556000000000001</c:v>
                </c:pt>
                <c:pt idx="123">
                  <c:v>0.22431999999999999</c:v>
                </c:pt>
                <c:pt idx="124">
                  <c:v>0.22184000000000001</c:v>
                </c:pt>
                <c:pt idx="125">
                  <c:v>0.22059999999999999</c:v>
                </c:pt>
                <c:pt idx="126">
                  <c:v>0.22059999999999999</c:v>
                </c:pt>
                <c:pt idx="127">
                  <c:v>0.21812999999999999</c:v>
                </c:pt>
                <c:pt idx="128">
                  <c:v>0.21689</c:v>
                </c:pt>
                <c:pt idx="129">
                  <c:v>0.21689</c:v>
                </c:pt>
                <c:pt idx="130">
                  <c:v>0.21440999999999999</c:v>
                </c:pt>
                <c:pt idx="131">
                  <c:v>0.21317</c:v>
                </c:pt>
                <c:pt idx="132">
                  <c:v>0.21193999999999999</c:v>
                </c:pt>
                <c:pt idx="133">
                  <c:v>0.2107</c:v>
                </c:pt>
                <c:pt idx="134">
                  <c:v>0.20946000000000001</c:v>
                </c:pt>
                <c:pt idx="135">
                  <c:v>0.20821999999999999</c:v>
                </c:pt>
                <c:pt idx="136">
                  <c:v>0.20821999999999999</c:v>
                </c:pt>
                <c:pt idx="137">
                  <c:v>0.20698</c:v>
                </c:pt>
                <c:pt idx="138">
                  <c:v>0.20574000000000001</c:v>
                </c:pt>
                <c:pt idx="139">
                  <c:v>0.20451</c:v>
                </c:pt>
                <c:pt idx="140">
                  <c:v>0.20327000000000001</c:v>
                </c:pt>
                <c:pt idx="141">
                  <c:v>0.20202999999999999</c:v>
                </c:pt>
                <c:pt idx="142">
                  <c:v>0.20202999999999999</c:v>
                </c:pt>
                <c:pt idx="143">
                  <c:v>0.20079</c:v>
                </c:pt>
                <c:pt idx="144">
                  <c:v>0.19955000000000001</c:v>
                </c:pt>
                <c:pt idx="145">
                  <c:v>0.19955000000000001</c:v>
                </c:pt>
                <c:pt idx="146">
                  <c:v>0.19708000000000001</c:v>
                </c:pt>
                <c:pt idx="147">
                  <c:v>0.19832</c:v>
                </c:pt>
                <c:pt idx="148">
                  <c:v>0.19583999999999999</c:v>
                </c:pt>
                <c:pt idx="149">
                  <c:v>0.19583999999999999</c:v>
                </c:pt>
                <c:pt idx="150">
                  <c:v>0.19583999999999999</c:v>
                </c:pt>
                <c:pt idx="151">
                  <c:v>0.19583999999999999</c:v>
                </c:pt>
                <c:pt idx="152">
                  <c:v>0.1946</c:v>
                </c:pt>
                <c:pt idx="153">
                  <c:v>0.19336</c:v>
                </c:pt>
                <c:pt idx="154">
                  <c:v>0.19336</c:v>
                </c:pt>
                <c:pt idx="155">
                  <c:v>0.19212000000000001</c:v>
                </c:pt>
                <c:pt idx="156">
                  <c:v>0.19336</c:v>
                </c:pt>
                <c:pt idx="157">
                  <c:v>0.19212000000000001</c:v>
                </c:pt>
                <c:pt idx="158">
                  <c:v>0.19089</c:v>
                </c:pt>
                <c:pt idx="159">
                  <c:v>0.19089</c:v>
                </c:pt>
                <c:pt idx="160">
                  <c:v>0.18965000000000001</c:v>
                </c:pt>
                <c:pt idx="161">
                  <c:v>0.19089</c:v>
                </c:pt>
                <c:pt idx="162">
                  <c:v>0.18840999999999999</c:v>
                </c:pt>
                <c:pt idx="163">
                  <c:v>0.18965000000000001</c:v>
                </c:pt>
                <c:pt idx="164">
                  <c:v>0.18840999999999999</c:v>
                </c:pt>
                <c:pt idx="165">
                  <c:v>0.18717</c:v>
                </c:pt>
                <c:pt idx="166">
                  <c:v>0.18840999999999999</c:v>
                </c:pt>
                <c:pt idx="167">
                  <c:v>0.18593000000000001</c:v>
                </c:pt>
                <c:pt idx="168">
                  <c:v>0.18717</c:v>
                </c:pt>
                <c:pt idx="169">
                  <c:v>0.18593000000000001</c:v>
                </c:pt>
                <c:pt idx="170">
                  <c:v>0.18593000000000001</c:v>
                </c:pt>
                <c:pt idx="171">
                  <c:v>0.18468999999999999</c:v>
                </c:pt>
                <c:pt idx="172">
                  <c:v>0.18346000000000001</c:v>
                </c:pt>
                <c:pt idx="173">
                  <c:v>0.18346000000000001</c:v>
                </c:pt>
                <c:pt idx="174">
                  <c:v>0.18346000000000001</c:v>
                </c:pt>
                <c:pt idx="175">
                  <c:v>0.18221999999999999</c:v>
                </c:pt>
                <c:pt idx="176">
                  <c:v>0.18221999999999999</c:v>
                </c:pt>
                <c:pt idx="177">
                  <c:v>0.18221999999999999</c:v>
                </c:pt>
                <c:pt idx="178">
                  <c:v>0.18098</c:v>
                </c:pt>
                <c:pt idx="179">
                  <c:v>0.18098</c:v>
                </c:pt>
                <c:pt idx="180">
                  <c:v>0.17974000000000001</c:v>
                </c:pt>
                <c:pt idx="181">
                  <c:v>0.17974000000000001</c:v>
                </c:pt>
                <c:pt idx="182">
                  <c:v>0.17996000000000001</c:v>
                </c:pt>
                <c:pt idx="183">
                  <c:v>0.17954000000000001</c:v>
                </c:pt>
                <c:pt idx="184">
                  <c:v>0.17996000000000001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9D4-431F-9476-4B4569004987}"/>
            </c:ext>
          </c:extLst>
        </c:ser>
        <c:ser>
          <c:idx val="1"/>
          <c:order val="1"/>
          <c:tx>
            <c:v>TENDL2019 B011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2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[1]Лист1!$D$3:$D$177</c:f>
              <c:numCache>
                <c:formatCode>General</c:formatCode>
                <c:ptCount val="175"/>
                <c:pt idx="0">
                  <c:v>0.70198000000000005</c:v>
                </c:pt>
                <c:pt idx="1">
                  <c:v>0.77692000000000005</c:v>
                </c:pt>
                <c:pt idx="2">
                  <c:v>0.88932</c:v>
                </c:pt>
                <c:pt idx="3">
                  <c:v>0.88932</c:v>
                </c:pt>
                <c:pt idx="4">
                  <c:v>0.88932</c:v>
                </c:pt>
                <c:pt idx="5">
                  <c:v>0.96426000000000001</c:v>
                </c:pt>
                <c:pt idx="6">
                  <c:v>1.0391999999999999</c:v>
                </c:pt>
                <c:pt idx="7">
                  <c:v>1.07667</c:v>
                </c:pt>
                <c:pt idx="8">
                  <c:v>1.22655</c:v>
                </c:pt>
                <c:pt idx="9">
                  <c:v>1.22655</c:v>
                </c:pt>
                <c:pt idx="10">
                  <c:v>1.22655</c:v>
                </c:pt>
                <c:pt idx="11">
                  <c:v>1.2640199999999999</c:v>
                </c:pt>
                <c:pt idx="12">
                  <c:v>1.5263</c:v>
                </c:pt>
                <c:pt idx="13">
                  <c:v>2.2259699999999998</c:v>
                </c:pt>
                <c:pt idx="14">
                  <c:v>2.8858999999999999</c:v>
                </c:pt>
                <c:pt idx="15">
                  <c:v>3.32586</c:v>
                </c:pt>
                <c:pt idx="16">
                  <c:v>3.32586</c:v>
                </c:pt>
                <c:pt idx="17">
                  <c:v>3.5458400000000001</c:v>
                </c:pt>
                <c:pt idx="18">
                  <c:v>3.7658200000000002</c:v>
                </c:pt>
                <c:pt idx="19">
                  <c:v>3.9857999999999998</c:v>
                </c:pt>
                <c:pt idx="20">
                  <c:v>4.2057799999999999</c:v>
                </c:pt>
                <c:pt idx="21">
                  <c:v>4.4257499999999999</c:v>
                </c:pt>
                <c:pt idx="22">
                  <c:v>4.86571</c:v>
                </c:pt>
                <c:pt idx="23">
                  <c:v>5.0856899999999996</c:v>
                </c:pt>
                <c:pt idx="24">
                  <c:v>5.3056700000000001</c:v>
                </c:pt>
                <c:pt idx="25">
                  <c:v>5.7456300000000002</c:v>
                </c:pt>
                <c:pt idx="26">
                  <c:v>5.7456300000000002</c:v>
                </c:pt>
                <c:pt idx="27">
                  <c:v>6.1855799999999999</c:v>
                </c:pt>
                <c:pt idx="28">
                  <c:v>6.62554</c:v>
                </c:pt>
                <c:pt idx="29">
                  <c:v>7.0655000000000001</c:v>
                </c:pt>
                <c:pt idx="30">
                  <c:v>7.2854799999999997</c:v>
                </c:pt>
                <c:pt idx="31">
                  <c:v>7.9454099999999999</c:v>
                </c:pt>
                <c:pt idx="32">
                  <c:v>9.0452999999999992</c:v>
                </c:pt>
                <c:pt idx="33">
                  <c:v>10.145200000000001</c:v>
                </c:pt>
                <c:pt idx="34">
                  <c:v>10.80513</c:v>
                </c:pt>
                <c:pt idx="35">
                  <c:v>11.465070000000001</c:v>
                </c:pt>
                <c:pt idx="36">
                  <c:v>11.68505</c:v>
                </c:pt>
                <c:pt idx="37">
                  <c:v>11.90503</c:v>
                </c:pt>
                <c:pt idx="38">
                  <c:v>12.34498</c:v>
                </c:pt>
                <c:pt idx="39">
                  <c:v>13.884829999999999</c:v>
                </c:pt>
                <c:pt idx="40">
                  <c:v>15.86464</c:v>
                </c:pt>
                <c:pt idx="41">
                  <c:v>16.96453</c:v>
                </c:pt>
                <c:pt idx="42">
                  <c:v>18.284410000000001</c:v>
                </c:pt>
                <c:pt idx="43">
                  <c:v>18.284410000000001</c:v>
                </c:pt>
                <c:pt idx="44">
                  <c:v>19.604279999999999</c:v>
                </c:pt>
                <c:pt idx="45">
                  <c:v>20.484190000000002</c:v>
                </c:pt>
                <c:pt idx="46">
                  <c:v>22.024039999999999</c:v>
                </c:pt>
                <c:pt idx="47">
                  <c:v>22.903960000000001</c:v>
                </c:pt>
                <c:pt idx="48">
                  <c:v>24.22383</c:v>
                </c:pt>
                <c:pt idx="49">
                  <c:v>25.323720000000002</c:v>
                </c:pt>
                <c:pt idx="50">
                  <c:v>26.42361</c:v>
                </c:pt>
                <c:pt idx="51">
                  <c:v>27.523510000000002</c:v>
                </c:pt>
                <c:pt idx="52">
                  <c:v>29.063359999999999</c:v>
                </c:pt>
                <c:pt idx="53">
                  <c:v>30.163250000000001</c:v>
                </c:pt>
                <c:pt idx="54">
                  <c:v>31.26314</c:v>
                </c:pt>
                <c:pt idx="55">
                  <c:v>31.48312</c:v>
                </c:pt>
                <c:pt idx="56">
                  <c:v>32.143059999999998</c:v>
                </c:pt>
                <c:pt idx="57">
                  <c:v>33.46293</c:v>
                </c:pt>
                <c:pt idx="58">
                  <c:v>34.782800000000002</c:v>
                </c:pt>
                <c:pt idx="59">
                  <c:v>35.882689999999997</c:v>
                </c:pt>
                <c:pt idx="60">
                  <c:v>36.322650000000003</c:v>
                </c:pt>
                <c:pt idx="61">
                  <c:v>37.422539999999998</c:v>
                </c:pt>
                <c:pt idx="62">
                  <c:v>37.422539999999998</c:v>
                </c:pt>
                <c:pt idx="63">
                  <c:v>39.182369999999999</c:v>
                </c:pt>
                <c:pt idx="64">
                  <c:v>39.402349999999998</c:v>
                </c:pt>
                <c:pt idx="65">
                  <c:v>40.72222</c:v>
                </c:pt>
                <c:pt idx="66">
                  <c:v>42.262070000000001</c:v>
                </c:pt>
                <c:pt idx="67">
                  <c:v>42.482050000000001</c:v>
                </c:pt>
                <c:pt idx="68">
                  <c:v>44.241880000000002</c:v>
                </c:pt>
                <c:pt idx="69">
                  <c:v>45.341769999999997</c:v>
                </c:pt>
                <c:pt idx="70">
                  <c:v>46.001710000000003</c:v>
                </c:pt>
                <c:pt idx="71">
                  <c:v>47.321579999999997</c:v>
                </c:pt>
                <c:pt idx="72">
                  <c:v>48.641449999999999</c:v>
                </c:pt>
                <c:pt idx="73">
                  <c:v>49.961320000000001</c:v>
                </c:pt>
                <c:pt idx="74">
                  <c:v>51.721150000000002</c:v>
                </c:pt>
                <c:pt idx="75">
                  <c:v>53.041020000000003</c:v>
                </c:pt>
                <c:pt idx="76">
                  <c:v>54.580869999999997</c:v>
                </c:pt>
                <c:pt idx="77">
                  <c:v>55.680759999999999</c:v>
                </c:pt>
                <c:pt idx="78">
                  <c:v>56.120719999999999</c:v>
                </c:pt>
                <c:pt idx="79">
                  <c:v>58.320509999999999</c:v>
                </c:pt>
                <c:pt idx="80">
                  <c:v>60.300310000000003</c:v>
                </c:pt>
                <c:pt idx="81">
                  <c:v>62.280119999999997</c:v>
                </c:pt>
                <c:pt idx="82">
                  <c:v>62.500100000000003</c:v>
                </c:pt>
                <c:pt idx="83">
                  <c:v>64.479910000000004</c:v>
                </c:pt>
                <c:pt idx="84">
                  <c:v>66.239729999999994</c:v>
                </c:pt>
                <c:pt idx="85">
                  <c:v>68.439520000000002</c:v>
                </c:pt>
                <c:pt idx="86">
                  <c:v>70.419330000000002</c:v>
                </c:pt>
                <c:pt idx="87">
                  <c:v>71.079260000000005</c:v>
                </c:pt>
                <c:pt idx="88">
                  <c:v>72.179159999999996</c:v>
                </c:pt>
                <c:pt idx="89">
                  <c:v>72.179159999999996</c:v>
                </c:pt>
                <c:pt idx="90">
                  <c:v>74.37894</c:v>
                </c:pt>
                <c:pt idx="91">
                  <c:v>76.578729999999993</c:v>
                </c:pt>
                <c:pt idx="92">
                  <c:v>77.678619999999995</c:v>
                </c:pt>
                <c:pt idx="93">
                  <c:v>78.338560000000001</c:v>
                </c:pt>
                <c:pt idx="94">
                  <c:v>80.318359999999998</c:v>
                </c:pt>
                <c:pt idx="95">
                  <c:v>82.518150000000006</c:v>
                </c:pt>
                <c:pt idx="96">
                  <c:v>84.497960000000006</c:v>
                </c:pt>
                <c:pt idx="97">
                  <c:v>84.717939999999999</c:v>
                </c:pt>
                <c:pt idx="98">
                  <c:v>86.697739999999996</c:v>
                </c:pt>
                <c:pt idx="99">
                  <c:v>88.897530000000003</c:v>
                </c:pt>
                <c:pt idx="100">
                  <c:v>90.657359999999997</c:v>
                </c:pt>
                <c:pt idx="101">
                  <c:v>90.877340000000004</c:v>
                </c:pt>
                <c:pt idx="102">
                  <c:v>93.077119999999994</c:v>
                </c:pt>
                <c:pt idx="103">
                  <c:v>95.276910000000001</c:v>
                </c:pt>
                <c:pt idx="104">
                  <c:v>97.476690000000005</c:v>
                </c:pt>
                <c:pt idx="105">
                  <c:v>99.676479999999998</c:v>
                </c:pt>
                <c:pt idx="106">
                  <c:v>99.896460000000005</c:v>
                </c:pt>
                <c:pt idx="107">
                  <c:v>101.87626</c:v>
                </c:pt>
                <c:pt idx="108">
                  <c:v>104.07605</c:v>
                </c:pt>
                <c:pt idx="109">
                  <c:v>106.27584</c:v>
                </c:pt>
                <c:pt idx="110">
                  <c:v>106.93577000000001</c:v>
                </c:pt>
                <c:pt idx="111">
                  <c:v>108.47562000000001</c:v>
                </c:pt>
                <c:pt idx="112">
                  <c:v>110.67541</c:v>
                </c:pt>
                <c:pt idx="113">
                  <c:v>110.89539000000001</c:v>
                </c:pt>
                <c:pt idx="114">
                  <c:v>112.87519</c:v>
                </c:pt>
                <c:pt idx="115">
                  <c:v>115.07498</c:v>
                </c:pt>
                <c:pt idx="116">
                  <c:v>117.27476</c:v>
                </c:pt>
                <c:pt idx="117">
                  <c:v>117.93470000000001</c:v>
                </c:pt>
                <c:pt idx="118">
                  <c:v>119.47454999999999</c:v>
                </c:pt>
                <c:pt idx="119">
                  <c:v>121.23438</c:v>
                </c:pt>
                <c:pt idx="120">
                  <c:v>121.67434</c:v>
                </c:pt>
                <c:pt idx="121">
                  <c:v>123.87412</c:v>
                </c:pt>
                <c:pt idx="122">
                  <c:v>126.07391</c:v>
                </c:pt>
                <c:pt idx="123">
                  <c:v>128.05372</c:v>
                </c:pt>
                <c:pt idx="124">
                  <c:v>128.27368999999999</c:v>
                </c:pt>
                <c:pt idx="125">
                  <c:v>130.47348</c:v>
                </c:pt>
                <c:pt idx="126">
                  <c:v>132.45329000000001</c:v>
                </c:pt>
                <c:pt idx="127">
                  <c:v>132.67327</c:v>
                </c:pt>
                <c:pt idx="128">
                  <c:v>134.87305000000001</c:v>
                </c:pt>
                <c:pt idx="129">
                  <c:v>137.07284000000001</c:v>
                </c:pt>
                <c:pt idx="130">
                  <c:v>137.29282000000001</c:v>
                </c:pt>
                <c:pt idx="131">
                  <c:v>139.27261999999999</c:v>
                </c:pt>
                <c:pt idx="132">
                  <c:v>140.81246999999999</c:v>
                </c:pt>
                <c:pt idx="133">
                  <c:v>141.47241</c:v>
                </c:pt>
                <c:pt idx="134">
                  <c:v>143.67219</c:v>
                </c:pt>
                <c:pt idx="135">
                  <c:v>145.87198000000001</c:v>
                </c:pt>
                <c:pt idx="136">
                  <c:v>145.87198000000001</c:v>
                </c:pt>
                <c:pt idx="137">
                  <c:v>148.07176999999999</c:v>
                </c:pt>
                <c:pt idx="138">
                  <c:v>150.27154999999999</c:v>
                </c:pt>
                <c:pt idx="139">
                  <c:v>150.49153000000001</c:v>
                </c:pt>
                <c:pt idx="140">
                  <c:v>152.47134</c:v>
                </c:pt>
                <c:pt idx="141">
                  <c:v>154.67112</c:v>
                </c:pt>
                <c:pt idx="142">
                  <c:v>155.55104</c:v>
                </c:pt>
                <c:pt idx="143">
                  <c:v>156.87091000000001</c:v>
                </c:pt>
                <c:pt idx="144">
                  <c:v>157.09089</c:v>
                </c:pt>
                <c:pt idx="145">
                  <c:v>159.07069000000001</c:v>
                </c:pt>
                <c:pt idx="146">
                  <c:v>161.27047999999999</c:v>
                </c:pt>
                <c:pt idx="147">
                  <c:v>162.59035</c:v>
                </c:pt>
                <c:pt idx="148">
                  <c:v>163.47027</c:v>
                </c:pt>
                <c:pt idx="149">
                  <c:v>165.45007000000001</c:v>
                </c:pt>
                <c:pt idx="150">
                  <c:v>165.67005</c:v>
                </c:pt>
                <c:pt idx="151">
                  <c:v>167.86984000000001</c:v>
                </c:pt>
                <c:pt idx="152">
                  <c:v>167.86984000000001</c:v>
                </c:pt>
                <c:pt idx="153">
                  <c:v>170.06961999999999</c:v>
                </c:pt>
                <c:pt idx="154">
                  <c:v>170.28960000000001</c:v>
                </c:pt>
                <c:pt idx="155">
                  <c:v>172.26940999999999</c:v>
                </c:pt>
                <c:pt idx="156">
                  <c:v>173.14931999999999</c:v>
                </c:pt>
                <c:pt idx="157">
                  <c:v>174.4692</c:v>
                </c:pt>
                <c:pt idx="158">
                  <c:v>176.66898</c:v>
                </c:pt>
                <c:pt idx="159">
                  <c:v>178.86877000000001</c:v>
                </c:pt>
                <c:pt idx="160">
                  <c:v>180.40862000000001</c:v>
                </c:pt>
                <c:pt idx="161">
                  <c:v>181.06854999999999</c:v>
                </c:pt>
                <c:pt idx="162">
                  <c:v>183.04836</c:v>
                </c:pt>
                <c:pt idx="163">
                  <c:v>183.26833999999999</c:v>
                </c:pt>
                <c:pt idx="164">
                  <c:v>185.46812</c:v>
                </c:pt>
                <c:pt idx="165">
                  <c:v>185.68809999999999</c:v>
                </c:pt>
                <c:pt idx="166">
                  <c:v>187.66791000000001</c:v>
                </c:pt>
                <c:pt idx="167">
                  <c:v>188.10786999999999</c:v>
                </c:pt>
                <c:pt idx="168">
                  <c:v>189.86770000000001</c:v>
                </c:pt>
                <c:pt idx="169">
                  <c:v>190.96759</c:v>
                </c:pt>
                <c:pt idx="170">
                  <c:v>192.06747999999999</c:v>
                </c:pt>
                <c:pt idx="171">
                  <c:v>194.26727</c:v>
                </c:pt>
                <c:pt idx="172">
                  <c:v>196.46705</c:v>
                </c:pt>
                <c:pt idx="173">
                  <c:v>198.0069</c:v>
                </c:pt>
                <c:pt idx="174">
                  <c:v>198.66684000000001</c:v>
                </c:pt>
              </c:numCache>
            </c:numRef>
          </c:xVal>
          <c:yVal>
            <c:numRef>
              <c:f>[1]Лист1!$E$3:$E$177</c:f>
              <c:numCache>
                <c:formatCode>General</c:formatCode>
                <c:ptCount val="175"/>
                <c:pt idx="0">
                  <c:v>0.21088000000000001</c:v>
                </c:pt>
                <c:pt idx="1">
                  <c:v>0.20055999999999999</c:v>
                </c:pt>
                <c:pt idx="2">
                  <c:v>0.22539999999999999</c:v>
                </c:pt>
                <c:pt idx="3">
                  <c:v>0.25718999999999997</c:v>
                </c:pt>
                <c:pt idx="4">
                  <c:v>0.27066000000000001</c:v>
                </c:pt>
                <c:pt idx="5">
                  <c:v>0.24182000000000001</c:v>
                </c:pt>
                <c:pt idx="6">
                  <c:v>0.29570999999999997</c:v>
                </c:pt>
                <c:pt idx="7">
                  <c:v>0.28412999999999999</c:v>
                </c:pt>
                <c:pt idx="8">
                  <c:v>0.30748999999999999</c:v>
                </c:pt>
                <c:pt idx="9">
                  <c:v>0.32349</c:v>
                </c:pt>
                <c:pt idx="10">
                  <c:v>0.34390999999999999</c:v>
                </c:pt>
                <c:pt idx="11">
                  <c:v>0.33295999999999998</c:v>
                </c:pt>
                <c:pt idx="12">
                  <c:v>0.34832999999999997</c:v>
                </c:pt>
                <c:pt idx="13">
                  <c:v>0.35618</c:v>
                </c:pt>
                <c:pt idx="14">
                  <c:v>0.36853999999999998</c:v>
                </c:pt>
                <c:pt idx="15">
                  <c:v>0.38090000000000002</c:v>
                </c:pt>
                <c:pt idx="16">
                  <c:v>0.39326</c:v>
                </c:pt>
                <c:pt idx="17">
                  <c:v>0.40561999999999998</c:v>
                </c:pt>
                <c:pt idx="18">
                  <c:v>0.41798000000000002</c:v>
                </c:pt>
                <c:pt idx="19">
                  <c:v>0.43034</c:v>
                </c:pt>
                <c:pt idx="20">
                  <c:v>0.44270999999999999</c:v>
                </c:pt>
                <c:pt idx="21">
                  <c:v>0.45506999999999997</c:v>
                </c:pt>
                <c:pt idx="22">
                  <c:v>0.46743000000000001</c:v>
                </c:pt>
                <c:pt idx="23">
                  <c:v>0.47978999999999999</c:v>
                </c:pt>
                <c:pt idx="24">
                  <c:v>0.49214999999999998</c:v>
                </c:pt>
                <c:pt idx="25">
                  <c:v>0.50451000000000001</c:v>
                </c:pt>
                <c:pt idx="26">
                  <c:v>0.51687000000000005</c:v>
                </c:pt>
                <c:pt idx="27">
                  <c:v>0.52922999999999998</c:v>
                </c:pt>
                <c:pt idx="28">
                  <c:v>0.54159000000000002</c:v>
                </c:pt>
                <c:pt idx="29">
                  <c:v>0.55395000000000005</c:v>
                </c:pt>
                <c:pt idx="30">
                  <c:v>0.55271000000000003</c:v>
                </c:pt>
                <c:pt idx="31">
                  <c:v>0.56506999999999996</c:v>
                </c:pt>
                <c:pt idx="32">
                  <c:v>0.57620000000000005</c:v>
                </c:pt>
                <c:pt idx="33">
                  <c:v>0.58362000000000003</c:v>
                </c:pt>
                <c:pt idx="34">
                  <c:v>0.59226999999999996</c:v>
                </c:pt>
                <c:pt idx="35">
                  <c:v>0.60216000000000003</c:v>
                </c:pt>
                <c:pt idx="36">
                  <c:v>0.60956999999999995</c:v>
                </c:pt>
                <c:pt idx="37">
                  <c:v>0.61451999999999996</c:v>
                </c:pt>
                <c:pt idx="38">
                  <c:v>0.62563999999999997</c:v>
                </c:pt>
                <c:pt idx="39">
                  <c:v>0.62934999999999997</c:v>
                </c:pt>
                <c:pt idx="40">
                  <c:v>0.62441000000000002</c:v>
                </c:pt>
                <c:pt idx="41">
                  <c:v>0.61822999999999995</c:v>
                </c:pt>
                <c:pt idx="42">
                  <c:v>0.61080999999999996</c:v>
                </c:pt>
                <c:pt idx="43">
                  <c:v>0.60956999999999995</c:v>
                </c:pt>
                <c:pt idx="44">
                  <c:v>0.60092000000000001</c:v>
                </c:pt>
                <c:pt idx="45">
                  <c:v>0.59226999999999996</c:v>
                </c:pt>
                <c:pt idx="46">
                  <c:v>0.58113999999999999</c:v>
                </c:pt>
                <c:pt idx="47">
                  <c:v>0.57249000000000005</c:v>
                </c:pt>
                <c:pt idx="48">
                  <c:v>0.56137000000000004</c:v>
                </c:pt>
                <c:pt idx="49">
                  <c:v>0.55147999999999997</c:v>
                </c:pt>
                <c:pt idx="50">
                  <c:v>0.54283000000000003</c:v>
                </c:pt>
                <c:pt idx="51">
                  <c:v>0.53169999999999995</c:v>
                </c:pt>
                <c:pt idx="52">
                  <c:v>0.52058000000000004</c:v>
                </c:pt>
                <c:pt idx="53">
                  <c:v>0.51192000000000004</c:v>
                </c:pt>
                <c:pt idx="54">
                  <c:v>0.50451000000000001</c:v>
                </c:pt>
                <c:pt idx="55">
                  <c:v>0.50080000000000002</c:v>
                </c:pt>
                <c:pt idx="56">
                  <c:v>0.49708999999999998</c:v>
                </c:pt>
                <c:pt idx="57">
                  <c:v>0.48843999999999999</c:v>
                </c:pt>
                <c:pt idx="58">
                  <c:v>0.47978999999999999</c:v>
                </c:pt>
                <c:pt idx="59">
                  <c:v>0.46989999999999998</c:v>
                </c:pt>
                <c:pt idx="60">
                  <c:v>0.46989999999999998</c:v>
                </c:pt>
                <c:pt idx="61">
                  <c:v>0.46124999999999999</c:v>
                </c:pt>
                <c:pt idx="62">
                  <c:v>0.46248</c:v>
                </c:pt>
                <c:pt idx="63">
                  <c:v>0.45012000000000002</c:v>
                </c:pt>
                <c:pt idx="64">
                  <c:v>0.45012000000000002</c:v>
                </c:pt>
                <c:pt idx="65">
                  <c:v>0.44146999999999997</c:v>
                </c:pt>
                <c:pt idx="66">
                  <c:v>0.43281999999999998</c:v>
                </c:pt>
                <c:pt idx="67">
                  <c:v>0.43158000000000002</c:v>
                </c:pt>
                <c:pt idx="68">
                  <c:v>0.42292999999999997</c:v>
                </c:pt>
                <c:pt idx="69">
                  <c:v>0.41550999999999999</c:v>
                </c:pt>
                <c:pt idx="70">
                  <c:v>0.4118</c:v>
                </c:pt>
                <c:pt idx="71">
                  <c:v>0.40686</c:v>
                </c:pt>
                <c:pt idx="72">
                  <c:v>0.40067999999999998</c:v>
                </c:pt>
                <c:pt idx="73">
                  <c:v>0.39326</c:v>
                </c:pt>
                <c:pt idx="74">
                  <c:v>0.38585000000000003</c:v>
                </c:pt>
                <c:pt idx="75">
                  <c:v>0.37967000000000001</c:v>
                </c:pt>
                <c:pt idx="76">
                  <c:v>0.37472</c:v>
                </c:pt>
                <c:pt idx="77">
                  <c:v>0.36853999999999998</c:v>
                </c:pt>
                <c:pt idx="78">
                  <c:v>0.36731000000000003</c:v>
                </c:pt>
                <c:pt idx="79">
                  <c:v>0.35988999999999999</c:v>
                </c:pt>
                <c:pt idx="80">
                  <c:v>0.35247000000000001</c:v>
                </c:pt>
                <c:pt idx="81">
                  <c:v>0.34628999999999999</c:v>
                </c:pt>
                <c:pt idx="82">
                  <c:v>0.34505999999999998</c:v>
                </c:pt>
                <c:pt idx="83">
                  <c:v>0.33764</c:v>
                </c:pt>
                <c:pt idx="84">
                  <c:v>0.3327</c:v>
                </c:pt>
                <c:pt idx="85">
                  <c:v>0.32651999999999998</c:v>
                </c:pt>
                <c:pt idx="86">
                  <c:v>0.32157000000000002</c:v>
                </c:pt>
                <c:pt idx="87">
                  <c:v>0.31909999999999999</c:v>
                </c:pt>
                <c:pt idx="88">
                  <c:v>0.31539</c:v>
                </c:pt>
                <c:pt idx="89">
                  <c:v>0.31663000000000002</c:v>
                </c:pt>
                <c:pt idx="90">
                  <c:v>0.31045</c:v>
                </c:pt>
                <c:pt idx="91">
                  <c:v>0.30549999999999999</c:v>
                </c:pt>
                <c:pt idx="92">
                  <c:v>0.30303000000000002</c:v>
                </c:pt>
                <c:pt idx="93">
                  <c:v>0.30055999999999999</c:v>
                </c:pt>
                <c:pt idx="94">
                  <c:v>0.29560999999999998</c:v>
                </c:pt>
                <c:pt idx="95">
                  <c:v>0.29191</c:v>
                </c:pt>
                <c:pt idx="96">
                  <c:v>0.28943000000000002</c:v>
                </c:pt>
                <c:pt idx="97">
                  <c:v>0.28820000000000001</c:v>
                </c:pt>
                <c:pt idx="98">
                  <c:v>0.28449000000000002</c:v>
                </c:pt>
                <c:pt idx="99">
                  <c:v>0.27955000000000002</c:v>
                </c:pt>
                <c:pt idx="100">
                  <c:v>0.27583999999999997</c:v>
                </c:pt>
                <c:pt idx="101">
                  <c:v>0.27583999999999997</c:v>
                </c:pt>
                <c:pt idx="102">
                  <c:v>0.27212999999999998</c:v>
                </c:pt>
                <c:pt idx="103">
                  <c:v>0.26966000000000001</c:v>
                </c:pt>
                <c:pt idx="104">
                  <c:v>0.26595000000000002</c:v>
                </c:pt>
                <c:pt idx="105">
                  <c:v>0.26223999999999997</c:v>
                </c:pt>
                <c:pt idx="106">
                  <c:v>0.26100000000000001</c:v>
                </c:pt>
                <c:pt idx="107">
                  <c:v>0.25852999999999998</c:v>
                </c:pt>
                <c:pt idx="108">
                  <c:v>0.25606000000000001</c:v>
                </c:pt>
                <c:pt idx="109">
                  <c:v>0.25358999999999998</c:v>
                </c:pt>
                <c:pt idx="110">
                  <c:v>0.25358999999999998</c:v>
                </c:pt>
                <c:pt idx="111">
                  <c:v>0.25112000000000001</c:v>
                </c:pt>
                <c:pt idx="112">
                  <c:v>0.24740999999999999</c:v>
                </c:pt>
                <c:pt idx="113">
                  <c:v>0.24740999999999999</c:v>
                </c:pt>
                <c:pt idx="114">
                  <c:v>0.24617</c:v>
                </c:pt>
                <c:pt idx="115">
                  <c:v>0.2437</c:v>
                </c:pt>
                <c:pt idx="116">
                  <c:v>0.24123</c:v>
                </c:pt>
                <c:pt idx="117">
                  <c:v>0.24123</c:v>
                </c:pt>
                <c:pt idx="118">
                  <c:v>0.23876</c:v>
                </c:pt>
                <c:pt idx="119">
                  <c:v>0.23752000000000001</c:v>
                </c:pt>
                <c:pt idx="120">
                  <c:v>0.23627999999999999</c:v>
                </c:pt>
                <c:pt idx="121">
                  <c:v>0.23505000000000001</c:v>
                </c:pt>
                <c:pt idx="122">
                  <c:v>0.23258000000000001</c:v>
                </c:pt>
                <c:pt idx="123">
                  <c:v>0.2301</c:v>
                </c:pt>
                <c:pt idx="124">
                  <c:v>0.2301</c:v>
                </c:pt>
                <c:pt idx="125">
                  <c:v>0.22886999999999999</c:v>
                </c:pt>
                <c:pt idx="126">
                  <c:v>0.22639999999999999</c:v>
                </c:pt>
                <c:pt idx="127">
                  <c:v>0.22639999999999999</c:v>
                </c:pt>
                <c:pt idx="128">
                  <c:v>0.22516</c:v>
                </c:pt>
                <c:pt idx="129">
                  <c:v>0.22392000000000001</c:v>
                </c:pt>
                <c:pt idx="130">
                  <c:v>0.22269</c:v>
                </c:pt>
                <c:pt idx="131">
                  <c:v>0.22269</c:v>
                </c:pt>
                <c:pt idx="132">
                  <c:v>0.22020999999999999</c:v>
                </c:pt>
                <c:pt idx="133">
                  <c:v>0.22020999999999999</c:v>
                </c:pt>
                <c:pt idx="134">
                  <c:v>0.21898000000000001</c:v>
                </c:pt>
                <c:pt idx="135">
                  <c:v>0.21773999999999999</c:v>
                </c:pt>
                <c:pt idx="136">
                  <c:v>0.21773999999999999</c:v>
                </c:pt>
                <c:pt idx="137">
                  <c:v>0.21651000000000001</c:v>
                </c:pt>
                <c:pt idx="138">
                  <c:v>0.21526999999999999</c:v>
                </c:pt>
                <c:pt idx="139">
                  <c:v>0.21403</c:v>
                </c:pt>
                <c:pt idx="140">
                  <c:v>0.21403</c:v>
                </c:pt>
                <c:pt idx="141">
                  <c:v>0.21279999999999999</c:v>
                </c:pt>
                <c:pt idx="142">
                  <c:v>0.21156</c:v>
                </c:pt>
                <c:pt idx="143">
                  <c:v>0.21156</c:v>
                </c:pt>
                <c:pt idx="144">
                  <c:v>0.21156</c:v>
                </c:pt>
                <c:pt idx="145">
                  <c:v>0.21032999999999999</c:v>
                </c:pt>
                <c:pt idx="146">
                  <c:v>0.20909</c:v>
                </c:pt>
                <c:pt idx="147">
                  <c:v>0.20785000000000001</c:v>
                </c:pt>
                <c:pt idx="148">
                  <c:v>0.20785000000000001</c:v>
                </c:pt>
                <c:pt idx="149">
                  <c:v>0.20662</c:v>
                </c:pt>
                <c:pt idx="150">
                  <c:v>0.20785000000000001</c:v>
                </c:pt>
                <c:pt idx="151">
                  <c:v>0.20662</c:v>
                </c:pt>
                <c:pt idx="152">
                  <c:v>0.20538000000000001</c:v>
                </c:pt>
                <c:pt idx="153">
                  <c:v>0.20538000000000001</c:v>
                </c:pt>
                <c:pt idx="154">
                  <c:v>0.20415</c:v>
                </c:pt>
                <c:pt idx="155">
                  <c:v>0.20415</c:v>
                </c:pt>
                <c:pt idx="156">
                  <c:v>0.20291000000000001</c:v>
                </c:pt>
                <c:pt idx="157">
                  <c:v>0.20415</c:v>
                </c:pt>
                <c:pt idx="158">
                  <c:v>0.20166999999999999</c:v>
                </c:pt>
                <c:pt idx="159">
                  <c:v>0.20166999999999999</c:v>
                </c:pt>
                <c:pt idx="160">
                  <c:v>0.20044000000000001</c:v>
                </c:pt>
                <c:pt idx="161">
                  <c:v>0.20044000000000001</c:v>
                </c:pt>
                <c:pt idx="162">
                  <c:v>0.19919999999999999</c:v>
                </c:pt>
                <c:pt idx="163">
                  <c:v>0.20044000000000001</c:v>
                </c:pt>
                <c:pt idx="164">
                  <c:v>0.19919999999999999</c:v>
                </c:pt>
                <c:pt idx="165">
                  <c:v>0.19919999999999999</c:v>
                </c:pt>
                <c:pt idx="166">
                  <c:v>0.19797000000000001</c:v>
                </c:pt>
                <c:pt idx="167">
                  <c:v>0.19672999999999999</c:v>
                </c:pt>
                <c:pt idx="168">
                  <c:v>0.19672999999999999</c:v>
                </c:pt>
                <c:pt idx="169">
                  <c:v>0.19549</c:v>
                </c:pt>
                <c:pt idx="170">
                  <c:v>0.19672999999999999</c:v>
                </c:pt>
                <c:pt idx="171">
                  <c:v>0.19549</c:v>
                </c:pt>
                <c:pt idx="172">
                  <c:v>0.19425999999999999</c:v>
                </c:pt>
                <c:pt idx="173">
                  <c:v>0.19302</c:v>
                </c:pt>
                <c:pt idx="174">
                  <c:v>0.19302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D9D4-431F-9476-4B4569004987}"/>
            </c:ext>
          </c:extLst>
        </c:ser>
        <c:ser>
          <c:idx val="2"/>
          <c:order val="2"/>
          <c:tx>
            <c:v>FTFP_BERT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2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[1]Лист1!$G$3:$G$85</c:f>
              <c:numCache>
                <c:formatCode>General</c:formatCode>
                <c:ptCount val="83"/>
                <c:pt idx="0">
                  <c:v>0.1</c:v>
                </c:pt>
                <c:pt idx="1">
                  <c:v>0.109648</c:v>
                </c:pt>
                <c:pt idx="2">
                  <c:v>0.120226</c:v>
                </c:pt>
                <c:pt idx="3">
                  <c:v>0.131826</c:v>
                </c:pt>
                <c:pt idx="4">
                  <c:v>0.14454400000000001</c:v>
                </c:pt>
                <c:pt idx="5">
                  <c:v>0.15848899999999999</c:v>
                </c:pt>
                <c:pt idx="6">
                  <c:v>0.17377999999999999</c:v>
                </c:pt>
                <c:pt idx="7">
                  <c:v>0.19054599999999999</c:v>
                </c:pt>
                <c:pt idx="8">
                  <c:v>0.20893</c:v>
                </c:pt>
                <c:pt idx="9">
                  <c:v>0.22908700000000001</c:v>
                </c:pt>
                <c:pt idx="10">
                  <c:v>0.251189</c:v>
                </c:pt>
                <c:pt idx="11">
                  <c:v>0.27542299999999997</c:v>
                </c:pt>
                <c:pt idx="12">
                  <c:v>0.30199500000000001</c:v>
                </c:pt>
                <c:pt idx="13">
                  <c:v>0.33113100000000001</c:v>
                </c:pt>
                <c:pt idx="14">
                  <c:v>0.36307800000000001</c:v>
                </c:pt>
                <c:pt idx="15">
                  <c:v>0.39810699999999999</c:v>
                </c:pt>
                <c:pt idx="16">
                  <c:v>0.43651600000000002</c:v>
                </c:pt>
                <c:pt idx="17">
                  <c:v>0.47863</c:v>
                </c:pt>
                <c:pt idx="18">
                  <c:v>0.52480700000000002</c:v>
                </c:pt>
                <c:pt idx="19">
                  <c:v>0.57543999999999995</c:v>
                </c:pt>
                <c:pt idx="20">
                  <c:v>0.63095699999999999</c:v>
                </c:pt>
                <c:pt idx="21">
                  <c:v>0.69183099999999997</c:v>
                </c:pt>
                <c:pt idx="22">
                  <c:v>0.75857799999999997</c:v>
                </c:pt>
                <c:pt idx="23">
                  <c:v>0.83176399999999995</c:v>
                </c:pt>
                <c:pt idx="24">
                  <c:v>0.91201100000000002</c:v>
                </c:pt>
                <c:pt idx="25">
                  <c:v>1</c:v>
                </c:pt>
                <c:pt idx="26">
                  <c:v>1.0964799999999999</c:v>
                </c:pt>
                <c:pt idx="27">
                  <c:v>1.2022600000000001</c:v>
                </c:pt>
                <c:pt idx="28">
                  <c:v>1.31826</c:v>
                </c:pt>
                <c:pt idx="29">
                  <c:v>1.4454400000000001</c:v>
                </c:pt>
                <c:pt idx="30">
                  <c:v>1.5848899999999999</c:v>
                </c:pt>
                <c:pt idx="31">
                  <c:v>1.7378</c:v>
                </c:pt>
                <c:pt idx="32">
                  <c:v>1.9054599999999999</c:v>
                </c:pt>
                <c:pt idx="33">
                  <c:v>2.0893000000000002</c:v>
                </c:pt>
                <c:pt idx="34">
                  <c:v>2.29087</c:v>
                </c:pt>
                <c:pt idx="35">
                  <c:v>2.5118900000000002</c:v>
                </c:pt>
                <c:pt idx="36">
                  <c:v>2.7542300000000002</c:v>
                </c:pt>
                <c:pt idx="37">
                  <c:v>3.0199500000000001</c:v>
                </c:pt>
                <c:pt idx="38">
                  <c:v>3.3113100000000002</c:v>
                </c:pt>
                <c:pt idx="39">
                  <c:v>3.6307800000000001</c:v>
                </c:pt>
                <c:pt idx="40">
                  <c:v>3.9810699999999999</c:v>
                </c:pt>
                <c:pt idx="41">
                  <c:v>4.3651600000000004</c:v>
                </c:pt>
                <c:pt idx="42">
                  <c:v>4.7862999999999998</c:v>
                </c:pt>
                <c:pt idx="43">
                  <c:v>5.2480700000000002</c:v>
                </c:pt>
                <c:pt idx="44">
                  <c:v>5.7544000000000004</c:v>
                </c:pt>
                <c:pt idx="45">
                  <c:v>6.3095699999999999</c:v>
                </c:pt>
                <c:pt idx="46">
                  <c:v>6.91831</c:v>
                </c:pt>
                <c:pt idx="47">
                  <c:v>7.5857799999999997</c:v>
                </c:pt>
                <c:pt idx="48">
                  <c:v>8.3176400000000008</c:v>
                </c:pt>
                <c:pt idx="49">
                  <c:v>9.1201100000000004</c:v>
                </c:pt>
                <c:pt idx="50">
                  <c:v>10</c:v>
                </c:pt>
                <c:pt idx="51">
                  <c:v>10.9648</c:v>
                </c:pt>
                <c:pt idx="52">
                  <c:v>12.022600000000001</c:v>
                </c:pt>
                <c:pt idx="53">
                  <c:v>13.182600000000001</c:v>
                </c:pt>
                <c:pt idx="54">
                  <c:v>14.4544</c:v>
                </c:pt>
                <c:pt idx="55">
                  <c:v>15.8489</c:v>
                </c:pt>
                <c:pt idx="56">
                  <c:v>17.378</c:v>
                </c:pt>
                <c:pt idx="57">
                  <c:v>19.054600000000001</c:v>
                </c:pt>
                <c:pt idx="58">
                  <c:v>20.893000000000001</c:v>
                </c:pt>
                <c:pt idx="59">
                  <c:v>22.9087</c:v>
                </c:pt>
                <c:pt idx="60">
                  <c:v>25.1189</c:v>
                </c:pt>
                <c:pt idx="61">
                  <c:v>27.542300000000001</c:v>
                </c:pt>
                <c:pt idx="62">
                  <c:v>30.1995</c:v>
                </c:pt>
                <c:pt idx="63">
                  <c:v>33.113100000000003</c:v>
                </c:pt>
                <c:pt idx="64">
                  <c:v>36.3078</c:v>
                </c:pt>
                <c:pt idx="65">
                  <c:v>39.810699999999997</c:v>
                </c:pt>
                <c:pt idx="66">
                  <c:v>43.651600000000002</c:v>
                </c:pt>
                <c:pt idx="67">
                  <c:v>47.863</c:v>
                </c:pt>
                <c:pt idx="68">
                  <c:v>52.480699999999999</c:v>
                </c:pt>
                <c:pt idx="69">
                  <c:v>57.543999999999997</c:v>
                </c:pt>
                <c:pt idx="70">
                  <c:v>63.095700000000001</c:v>
                </c:pt>
                <c:pt idx="71">
                  <c:v>69.183099999999996</c:v>
                </c:pt>
                <c:pt idx="72">
                  <c:v>75.857799999999997</c:v>
                </c:pt>
                <c:pt idx="73">
                  <c:v>83.176400000000001</c:v>
                </c:pt>
                <c:pt idx="74">
                  <c:v>91.201099999999997</c:v>
                </c:pt>
                <c:pt idx="75">
                  <c:v>100</c:v>
                </c:pt>
                <c:pt idx="76">
                  <c:v>109.648</c:v>
                </c:pt>
                <c:pt idx="77">
                  <c:v>120.226</c:v>
                </c:pt>
                <c:pt idx="78">
                  <c:v>131.82599999999999</c:v>
                </c:pt>
                <c:pt idx="79">
                  <c:v>144.54400000000001</c:v>
                </c:pt>
                <c:pt idx="80">
                  <c:v>158.489</c:v>
                </c:pt>
                <c:pt idx="81">
                  <c:v>173.78</c:v>
                </c:pt>
                <c:pt idx="82">
                  <c:v>190.54599999999999</c:v>
                </c:pt>
              </c:numCache>
            </c:numRef>
          </c:xVal>
          <c:yVal>
            <c:numRef>
              <c:f>[1]Лист1!$J$3:$J$85</c:f>
              <c:numCache>
                <c:formatCode>General</c:formatCode>
                <c:ptCount val="8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6.9098400000000004E-2</c:v>
                </c:pt>
                <c:pt idx="28">
                  <c:v>0.15604399999999999</c:v>
                </c:pt>
                <c:pt idx="29">
                  <c:v>0.23537</c:v>
                </c:pt>
                <c:pt idx="30">
                  <c:v>0.30776100000000001</c:v>
                </c:pt>
                <c:pt idx="31">
                  <c:v>0.37384400000000001</c:v>
                </c:pt>
                <c:pt idx="32">
                  <c:v>0.434199</c:v>
                </c:pt>
                <c:pt idx="33">
                  <c:v>0.48936499999999999</c:v>
                </c:pt>
                <c:pt idx="34">
                  <c:v>0.53984299999999996</c:v>
                </c:pt>
                <c:pt idx="35">
                  <c:v>0.58610899999999999</c:v>
                </c:pt>
                <c:pt idx="36">
                  <c:v>0.62861599999999995</c:v>
                </c:pt>
                <c:pt idx="37">
                  <c:v>0.66781000000000001</c:v>
                </c:pt>
                <c:pt idx="38">
                  <c:v>0.70413099999999995</c:v>
                </c:pt>
                <c:pt idx="39">
                  <c:v>0.73803399999999997</c:v>
                </c:pt>
                <c:pt idx="40">
                  <c:v>0.76999700000000004</c:v>
                </c:pt>
                <c:pt idx="41">
                  <c:v>0.80054000000000003</c:v>
                </c:pt>
                <c:pt idx="42">
                  <c:v>0.83023800000000003</c:v>
                </c:pt>
                <c:pt idx="43">
                  <c:v>0.85974600000000001</c:v>
                </c:pt>
                <c:pt idx="44">
                  <c:v>0.88980899999999996</c:v>
                </c:pt>
                <c:pt idx="45">
                  <c:v>0.92127599999999998</c:v>
                </c:pt>
                <c:pt idx="46">
                  <c:v>0.95509200000000005</c:v>
                </c:pt>
                <c:pt idx="47">
                  <c:v>0.99227100000000001</c:v>
                </c:pt>
                <c:pt idx="48">
                  <c:v>1.03382</c:v>
                </c:pt>
                <c:pt idx="49">
                  <c:v>1.08063</c:v>
                </c:pt>
                <c:pt idx="50">
                  <c:v>1.1332599999999999</c:v>
                </c:pt>
                <c:pt idx="51">
                  <c:v>1.19173</c:v>
                </c:pt>
                <c:pt idx="52">
                  <c:v>1.25528</c:v>
                </c:pt>
                <c:pt idx="53">
                  <c:v>1.3222</c:v>
                </c:pt>
                <c:pt idx="54">
                  <c:v>1.3934</c:v>
                </c:pt>
                <c:pt idx="55">
                  <c:v>1.43316</c:v>
                </c:pt>
                <c:pt idx="56">
                  <c:v>1.44082</c:v>
                </c:pt>
                <c:pt idx="57">
                  <c:v>1.4297599999999999</c:v>
                </c:pt>
                <c:pt idx="58">
                  <c:v>1.40489</c:v>
                </c:pt>
                <c:pt idx="59">
                  <c:v>1.36205</c:v>
                </c:pt>
                <c:pt idx="60">
                  <c:v>1.3142199999999999</c:v>
                </c:pt>
                <c:pt idx="61">
                  <c:v>1.26572</c:v>
                </c:pt>
                <c:pt idx="62">
                  <c:v>1.2147300000000001</c:v>
                </c:pt>
                <c:pt idx="63">
                  <c:v>1.1623399999999999</c:v>
                </c:pt>
                <c:pt idx="64">
                  <c:v>1.1031500000000001</c:v>
                </c:pt>
                <c:pt idx="65">
                  <c:v>1.03549</c:v>
                </c:pt>
                <c:pt idx="66">
                  <c:v>0.96208099999999996</c:v>
                </c:pt>
                <c:pt idx="67">
                  <c:v>0.89260200000000001</c:v>
                </c:pt>
                <c:pt idx="68">
                  <c:v>0.82765599999999995</c:v>
                </c:pt>
                <c:pt idx="69">
                  <c:v>0.76171100000000003</c:v>
                </c:pt>
                <c:pt idx="70">
                  <c:v>0.70541799999999999</c:v>
                </c:pt>
                <c:pt idx="71">
                  <c:v>0.65762600000000004</c:v>
                </c:pt>
                <c:pt idx="72">
                  <c:v>0.58801000000000003</c:v>
                </c:pt>
                <c:pt idx="73">
                  <c:v>0.523142</c:v>
                </c:pt>
                <c:pt idx="74">
                  <c:v>0.473881</c:v>
                </c:pt>
                <c:pt idx="75">
                  <c:v>0.43052000000000001</c:v>
                </c:pt>
                <c:pt idx="76">
                  <c:v>0.39722299999999999</c:v>
                </c:pt>
                <c:pt idx="77">
                  <c:v>0.36102499999999998</c:v>
                </c:pt>
                <c:pt idx="78">
                  <c:v>0.33693600000000001</c:v>
                </c:pt>
                <c:pt idx="79">
                  <c:v>0.31373400000000001</c:v>
                </c:pt>
                <c:pt idx="80">
                  <c:v>0.29597699999999999</c:v>
                </c:pt>
                <c:pt idx="81">
                  <c:v>0.28292899999999999</c:v>
                </c:pt>
                <c:pt idx="82">
                  <c:v>0.27401999999999999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D9D4-431F-9476-4B4569004987}"/>
            </c:ext>
          </c:extLst>
        </c:ser>
        <c:ser>
          <c:idx val="3"/>
          <c:order val="3"/>
          <c:tx>
            <c:v>QBBC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square"/>
            <c:size val="2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[1]Лист1!$L$3:$L$85</c:f>
              <c:numCache>
                <c:formatCode>General</c:formatCode>
                <c:ptCount val="83"/>
                <c:pt idx="0">
                  <c:v>0.1</c:v>
                </c:pt>
                <c:pt idx="1">
                  <c:v>0.109648</c:v>
                </c:pt>
                <c:pt idx="2">
                  <c:v>0.120226</c:v>
                </c:pt>
                <c:pt idx="3">
                  <c:v>0.131826</c:v>
                </c:pt>
                <c:pt idx="4">
                  <c:v>0.14454400000000001</c:v>
                </c:pt>
                <c:pt idx="5">
                  <c:v>0.15848899999999999</c:v>
                </c:pt>
                <c:pt idx="6">
                  <c:v>0.17377999999999999</c:v>
                </c:pt>
                <c:pt idx="7">
                  <c:v>0.19054599999999999</c:v>
                </c:pt>
                <c:pt idx="8">
                  <c:v>0.20893</c:v>
                </c:pt>
                <c:pt idx="9">
                  <c:v>0.22908700000000001</c:v>
                </c:pt>
                <c:pt idx="10">
                  <c:v>0.251189</c:v>
                </c:pt>
                <c:pt idx="11">
                  <c:v>0.27542299999999997</c:v>
                </c:pt>
                <c:pt idx="12">
                  <c:v>0.30199500000000001</c:v>
                </c:pt>
                <c:pt idx="13">
                  <c:v>0.33113100000000001</c:v>
                </c:pt>
                <c:pt idx="14">
                  <c:v>0.36307800000000001</c:v>
                </c:pt>
                <c:pt idx="15">
                  <c:v>0.39810699999999999</c:v>
                </c:pt>
                <c:pt idx="16">
                  <c:v>0.43651600000000002</c:v>
                </c:pt>
                <c:pt idx="17">
                  <c:v>0.47863</c:v>
                </c:pt>
                <c:pt idx="18">
                  <c:v>0.52480700000000002</c:v>
                </c:pt>
                <c:pt idx="19">
                  <c:v>0.57543999999999995</c:v>
                </c:pt>
                <c:pt idx="20">
                  <c:v>0.63095699999999999</c:v>
                </c:pt>
                <c:pt idx="21">
                  <c:v>0.69183099999999997</c:v>
                </c:pt>
                <c:pt idx="22">
                  <c:v>0.75857799999999997</c:v>
                </c:pt>
                <c:pt idx="23">
                  <c:v>0.83176399999999995</c:v>
                </c:pt>
                <c:pt idx="24">
                  <c:v>0.91201100000000002</c:v>
                </c:pt>
                <c:pt idx="25">
                  <c:v>1</c:v>
                </c:pt>
                <c:pt idx="26">
                  <c:v>1.0964799999999999</c:v>
                </c:pt>
                <c:pt idx="27">
                  <c:v>1.2022600000000001</c:v>
                </c:pt>
                <c:pt idx="28">
                  <c:v>1.31826</c:v>
                </c:pt>
                <c:pt idx="29">
                  <c:v>1.4454400000000001</c:v>
                </c:pt>
                <c:pt idx="30">
                  <c:v>1.5848899999999999</c:v>
                </c:pt>
                <c:pt idx="31">
                  <c:v>1.7378</c:v>
                </c:pt>
                <c:pt idx="32">
                  <c:v>1.9054599999999999</c:v>
                </c:pt>
                <c:pt idx="33">
                  <c:v>2.0893000000000002</c:v>
                </c:pt>
                <c:pt idx="34">
                  <c:v>2.29087</c:v>
                </c:pt>
                <c:pt idx="35">
                  <c:v>2.5118900000000002</c:v>
                </c:pt>
                <c:pt idx="36">
                  <c:v>2.7542300000000002</c:v>
                </c:pt>
                <c:pt idx="37">
                  <c:v>3.0199500000000001</c:v>
                </c:pt>
                <c:pt idx="38">
                  <c:v>3.3113100000000002</c:v>
                </c:pt>
                <c:pt idx="39">
                  <c:v>3.6307800000000001</c:v>
                </c:pt>
                <c:pt idx="40">
                  <c:v>3.9810699999999999</c:v>
                </c:pt>
                <c:pt idx="41">
                  <c:v>4.3651600000000004</c:v>
                </c:pt>
                <c:pt idx="42">
                  <c:v>4.7862999999999998</c:v>
                </c:pt>
                <c:pt idx="43">
                  <c:v>5.2480700000000002</c:v>
                </c:pt>
                <c:pt idx="44">
                  <c:v>5.7544000000000004</c:v>
                </c:pt>
                <c:pt idx="45">
                  <c:v>6.3095699999999999</c:v>
                </c:pt>
                <c:pt idx="46">
                  <c:v>6.91831</c:v>
                </c:pt>
                <c:pt idx="47">
                  <c:v>7.5857799999999997</c:v>
                </c:pt>
                <c:pt idx="48">
                  <c:v>8.3176400000000008</c:v>
                </c:pt>
                <c:pt idx="49">
                  <c:v>9.1201100000000004</c:v>
                </c:pt>
                <c:pt idx="50">
                  <c:v>10</c:v>
                </c:pt>
                <c:pt idx="51">
                  <c:v>10.9648</c:v>
                </c:pt>
                <c:pt idx="52">
                  <c:v>12.022600000000001</c:v>
                </c:pt>
                <c:pt idx="53">
                  <c:v>13.182600000000001</c:v>
                </c:pt>
                <c:pt idx="54">
                  <c:v>14.4544</c:v>
                </c:pt>
                <c:pt idx="55">
                  <c:v>15.8489</c:v>
                </c:pt>
                <c:pt idx="56">
                  <c:v>17.378</c:v>
                </c:pt>
                <c:pt idx="57">
                  <c:v>19.054600000000001</c:v>
                </c:pt>
                <c:pt idx="58">
                  <c:v>20.893000000000001</c:v>
                </c:pt>
                <c:pt idx="59">
                  <c:v>22.9087</c:v>
                </c:pt>
                <c:pt idx="60">
                  <c:v>25.1189</c:v>
                </c:pt>
                <c:pt idx="61">
                  <c:v>27.542300000000001</c:v>
                </c:pt>
                <c:pt idx="62">
                  <c:v>30.1995</c:v>
                </c:pt>
                <c:pt idx="63">
                  <c:v>33.113100000000003</c:v>
                </c:pt>
                <c:pt idx="64">
                  <c:v>36.3078</c:v>
                </c:pt>
                <c:pt idx="65">
                  <c:v>39.810699999999997</c:v>
                </c:pt>
                <c:pt idx="66">
                  <c:v>43.651600000000002</c:v>
                </c:pt>
                <c:pt idx="67">
                  <c:v>47.863</c:v>
                </c:pt>
                <c:pt idx="68">
                  <c:v>52.480699999999999</c:v>
                </c:pt>
                <c:pt idx="69">
                  <c:v>57.543999999999997</c:v>
                </c:pt>
                <c:pt idx="70">
                  <c:v>63.095700000000001</c:v>
                </c:pt>
                <c:pt idx="71">
                  <c:v>69.183099999999996</c:v>
                </c:pt>
                <c:pt idx="72">
                  <c:v>75.857799999999997</c:v>
                </c:pt>
                <c:pt idx="73">
                  <c:v>83.176400000000001</c:v>
                </c:pt>
                <c:pt idx="74">
                  <c:v>91.201099999999997</c:v>
                </c:pt>
                <c:pt idx="75">
                  <c:v>100</c:v>
                </c:pt>
                <c:pt idx="76">
                  <c:v>109.648</c:v>
                </c:pt>
                <c:pt idx="77">
                  <c:v>120.226</c:v>
                </c:pt>
                <c:pt idx="78">
                  <c:v>131.82599999999999</c:v>
                </c:pt>
                <c:pt idx="79">
                  <c:v>144.54400000000001</c:v>
                </c:pt>
                <c:pt idx="80">
                  <c:v>158.489</c:v>
                </c:pt>
                <c:pt idx="81">
                  <c:v>173.78</c:v>
                </c:pt>
                <c:pt idx="82">
                  <c:v>190.54599999999999</c:v>
                </c:pt>
              </c:numCache>
            </c:numRef>
          </c:xVal>
          <c:yVal>
            <c:numRef>
              <c:f>[1]Лист1!$O$3:$O$85</c:f>
              <c:numCache>
                <c:formatCode>General</c:formatCode>
                <c:ptCount val="83"/>
                <c:pt idx="0">
                  <c:v>0.272123</c:v>
                </c:pt>
                <c:pt idx="1">
                  <c:v>0.27220499999999997</c:v>
                </c:pt>
                <c:pt idx="2">
                  <c:v>0.27229700000000001</c:v>
                </c:pt>
                <c:pt idx="3">
                  <c:v>0.27240199999999998</c:v>
                </c:pt>
                <c:pt idx="4">
                  <c:v>0.27251799999999998</c:v>
                </c:pt>
                <c:pt idx="5">
                  <c:v>0.272646</c:v>
                </c:pt>
                <c:pt idx="6">
                  <c:v>0.27279500000000001</c:v>
                </c:pt>
                <c:pt idx="7">
                  <c:v>0.27296100000000001</c:v>
                </c:pt>
                <c:pt idx="8">
                  <c:v>0.27314899999999998</c:v>
                </c:pt>
                <c:pt idx="9">
                  <c:v>0.273364</c:v>
                </c:pt>
                <c:pt idx="10">
                  <c:v>0.27360800000000002</c:v>
                </c:pt>
                <c:pt idx="11">
                  <c:v>0.27388699999999999</c:v>
                </c:pt>
                <c:pt idx="12">
                  <c:v>0.27421000000000001</c:v>
                </c:pt>
                <c:pt idx="13">
                  <c:v>0.27458300000000002</c:v>
                </c:pt>
                <c:pt idx="14">
                  <c:v>0.27501999999999999</c:v>
                </c:pt>
                <c:pt idx="15">
                  <c:v>0.27554000000000001</c:v>
                </c:pt>
                <c:pt idx="16">
                  <c:v>0.27617999999999998</c:v>
                </c:pt>
                <c:pt idx="17">
                  <c:v>0.27698400000000001</c:v>
                </c:pt>
                <c:pt idx="18">
                  <c:v>0.27804800000000002</c:v>
                </c:pt>
                <c:pt idx="19">
                  <c:v>0.279505</c:v>
                </c:pt>
                <c:pt idx="20">
                  <c:v>0.281613</c:v>
                </c:pt>
                <c:pt idx="21">
                  <c:v>0.284854</c:v>
                </c:pt>
                <c:pt idx="22">
                  <c:v>0.290078</c:v>
                </c:pt>
                <c:pt idx="23">
                  <c:v>0.298711</c:v>
                </c:pt>
                <c:pt idx="24">
                  <c:v>0.311865</c:v>
                </c:pt>
                <c:pt idx="25">
                  <c:v>0.32665300000000003</c:v>
                </c:pt>
                <c:pt idx="26">
                  <c:v>0.334013</c:v>
                </c:pt>
                <c:pt idx="27">
                  <c:v>0.40187800000000001</c:v>
                </c:pt>
                <c:pt idx="28">
                  <c:v>0.48751</c:v>
                </c:pt>
                <c:pt idx="29">
                  <c:v>0.57511000000000001</c:v>
                </c:pt>
                <c:pt idx="30">
                  <c:v>0.64858499999999997</c:v>
                </c:pt>
                <c:pt idx="31">
                  <c:v>0.71159499999999998</c:v>
                </c:pt>
                <c:pt idx="32">
                  <c:v>0.75397400000000003</c:v>
                </c:pt>
                <c:pt idx="33">
                  <c:v>0.82170600000000005</c:v>
                </c:pt>
                <c:pt idx="34">
                  <c:v>0.87304499999999996</c:v>
                </c:pt>
                <c:pt idx="35">
                  <c:v>0.90511600000000003</c:v>
                </c:pt>
                <c:pt idx="36">
                  <c:v>0.94814600000000004</c:v>
                </c:pt>
                <c:pt idx="37">
                  <c:v>0.99097999999999997</c:v>
                </c:pt>
                <c:pt idx="38">
                  <c:v>1.0408299999999999</c:v>
                </c:pt>
                <c:pt idx="39">
                  <c:v>1.08989</c:v>
                </c:pt>
                <c:pt idx="40">
                  <c:v>1.1375200000000001</c:v>
                </c:pt>
                <c:pt idx="41">
                  <c:v>1.17649</c:v>
                </c:pt>
                <c:pt idx="42">
                  <c:v>1.21356</c:v>
                </c:pt>
                <c:pt idx="43">
                  <c:v>1.2511099999999999</c:v>
                </c:pt>
                <c:pt idx="44">
                  <c:v>1.28949</c:v>
                </c:pt>
                <c:pt idx="45">
                  <c:v>1.32223</c:v>
                </c:pt>
                <c:pt idx="46">
                  <c:v>1.3496300000000001</c:v>
                </c:pt>
                <c:pt idx="47">
                  <c:v>1.3721399999999999</c:v>
                </c:pt>
                <c:pt idx="48">
                  <c:v>1.3928499999999999</c:v>
                </c:pt>
                <c:pt idx="49">
                  <c:v>1.4119200000000001</c:v>
                </c:pt>
                <c:pt idx="50">
                  <c:v>1.4269000000000001</c:v>
                </c:pt>
                <c:pt idx="51">
                  <c:v>1.4474499999999999</c:v>
                </c:pt>
                <c:pt idx="52">
                  <c:v>1.4787399999999999</c:v>
                </c:pt>
                <c:pt idx="53">
                  <c:v>1.49037</c:v>
                </c:pt>
                <c:pt idx="54">
                  <c:v>1.5053799999999999</c:v>
                </c:pt>
                <c:pt idx="55">
                  <c:v>1.4996799999999999</c:v>
                </c:pt>
                <c:pt idx="56">
                  <c:v>1.4663600000000001</c:v>
                </c:pt>
                <c:pt idx="57">
                  <c:v>1.44214</c:v>
                </c:pt>
                <c:pt idx="58">
                  <c:v>1.4061900000000001</c:v>
                </c:pt>
                <c:pt idx="59">
                  <c:v>1.3603400000000001</c:v>
                </c:pt>
                <c:pt idx="60">
                  <c:v>1.31423</c:v>
                </c:pt>
                <c:pt idx="61">
                  <c:v>1.26572</c:v>
                </c:pt>
                <c:pt idx="62">
                  <c:v>1.2144299999999999</c:v>
                </c:pt>
                <c:pt idx="63">
                  <c:v>1.1623399999999999</c:v>
                </c:pt>
                <c:pt idx="64">
                  <c:v>1.1031500000000001</c:v>
                </c:pt>
                <c:pt idx="65">
                  <c:v>1.03549</c:v>
                </c:pt>
                <c:pt idx="66">
                  <c:v>0.96208099999999996</c:v>
                </c:pt>
                <c:pt idx="67">
                  <c:v>0.89260200000000001</c:v>
                </c:pt>
                <c:pt idx="68">
                  <c:v>0.82765599999999995</c:v>
                </c:pt>
                <c:pt idx="69">
                  <c:v>0.76171100000000003</c:v>
                </c:pt>
                <c:pt idx="70">
                  <c:v>0.70541799999999999</c:v>
                </c:pt>
                <c:pt idx="71">
                  <c:v>0.65757600000000005</c:v>
                </c:pt>
                <c:pt idx="72">
                  <c:v>0.58801000000000003</c:v>
                </c:pt>
                <c:pt idx="73">
                  <c:v>0.523142</c:v>
                </c:pt>
                <c:pt idx="74">
                  <c:v>0.47414200000000001</c:v>
                </c:pt>
                <c:pt idx="75">
                  <c:v>0.43065799999999999</c:v>
                </c:pt>
                <c:pt idx="76">
                  <c:v>0.39722299999999999</c:v>
                </c:pt>
                <c:pt idx="77">
                  <c:v>0.36106199999999999</c:v>
                </c:pt>
                <c:pt idx="78">
                  <c:v>0.33693600000000001</c:v>
                </c:pt>
                <c:pt idx="79">
                  <c:v>0.31373400000000001</c:v>
                </c:pt>
                <c:pt idx="80">
                  <c:v>0.29597699999999999</c:v>
                </c:pt>
                <c:pt idx="81">
                  <c:v>0.28292899999999999</c:v>
                </c:pt>
                <c:pt idx="82">
                  <c:v>0.27401999999999999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D9D4-431F-9476-4B45690049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07717119"/>
        <c:axId val="1108708799"/>
      </c:scatterChart>
      <c:valAx>
        <c:axId val="1107717119"/>
        <c:scaling>
          <c:orientation val="minMax"/>
          <c:max val="19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E, MeV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93493735703324332"/>
              <c:y val="0.969165005053888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08708799"/>
        <c:crosses val="autoZero"/>
        <c:crossBetween val="midCat"/>
      </c:valAx>
      <c:valAx>
        <c:axId val="110870879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Cross section, b</a:t>
                </a:r>
                <a:endParaRPr lang="ru-RU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0771711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089589389335257"/>
          <c:y val="0.10014482325898924"/>
          <c:w val="0.12040361346175027"/>
          <c:h val="0.422522904310354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Cross</a:t>
            </a:r>
            <a:r>
              <a:rPr lang="en-US" sz="2000" baseline="0"/>
              <a:t> Section for Be</a:t>
            </a:r>
            <a:endParaRPr lang="ru-RU" sz="2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5293360444303559E-2"/>
          <c:y val="7.659030777073958E-2"/>
          <c:w val="0.92288972950528902"/>
          <c:h val="0.84646623596013826"/>
        </c:manualLayout>
      </c:layout>
      <c:scatterChart>
        <c:scatterStyle val="smoothMarker"/>
        <c:varyColors val="0"/>
        <c:ser>
          <c:idx val="0"/>
          <c:order val="0"/>
          <c:tx>
            <c:v>TENDL2019 Be009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[1]Лист1!$A$3:$A$178</c:f>
              <c:numCache>
                <c:formatCode>General</c:formatCode>
                <c:ptCount val="176"/>
                <c:pt idx="0">
                  <c:v>0.75778999999999996</c:v>
                </c:pt>
                <c:pt idx="1">
                  <c:v>0.94462999999999997</c:v>
                </c:pt>
                <c:pt idx="2">
                  <c:v>1.0193700000000001</c:v>
                </c:pt>
                <c:pt idx="3">
                  <c:v>1.0193700000000001</c:v>
                </c:pt>
                <c:pt idx="4">
                  <c:v>1.0941000000000001</c:v>
                </c:pt>
                <c:pt idx="5">
                  <c:v>1.20621</c:v>
                </c:pt>
                <c:pt idx="6">
                  <c:v>1.3455299999999999</c:v>
                </c:pt>
                <c:pt idx="7">
                  <c:v>1.3455299999999999</c:v>
                </c:pt>
                <c:pt idx="8">
                  <c:v>1.3455299999999999</c:v>
                </c:pt>
                <c:pt idx="9">
                  <c:v>1.3455299999999999</c:v>
                </c:pt>
                <c:pt idx="10">
                  <c:v>1.56551</c:v>
                </c:pt>
                <c:pt idx="11">
                  <c:v>1.78549</c:v>
                </c:pt>
                <c:pt idx="12">
                  <c:v>2.0054699999999999</c:v>
                </c:pt>
                <c:pt idx="13">
                  <c:v>2.2254499999999999</c:v>
                </c:pt>
                <c:pt idx="14">
                  <c:v>2.44543</c:v>
                </c:pt>
                <c:pt idx="15">
                  <c:v>2.6654100000000001</c:v>
                </c:pt>
                <c:pt idx="16">
                  <c:v>2.8853900000000001</c:v>
                </c:pt>
                <c:pt idx="17">
                  <c:v>3.1053700000000002</c:v>
                </c:pt>
                <c:pt idx="18">
                  <c:v>3.1053700000000002</c:v>
                </c:pt>
                <c:pt idx="19">
                  <c:v>3.5453199999999998</c:v>
                </c:pt>
                <c:pt idx="20">
                  <c:v>3.5453199999999998</c:v>
                </c:pt>
                <c:pt idx="21">
                  <c:v>3.7652999999999999</c:v>
                </c:pt>
                <c:pt idx="22">
                  <c:v>3.9852799999999999</c:v>
                </c:pt>
                <c:pt idx="23">
                  <c:v>3.9852799999999999</c:v>
                </c:pt>
                <c:pt idx="24">
                  <c:v>4.20526</c:v>
                </c:pt>
                <c:pt idx="25">
                  <c:v>4.4252399999999996</c:v>
                </c:pt>
                <c:pt idx="26">
                  <c:v>4.6452200000000001</c:v>
                </c:pt>
                <c:pt idx="27">
                  <c:v>4.8651999999999997</c:v>
                </c:pt>
                <c:pt idx="28">
                  <c:v>5.0851800000000003</c:v>
                </c:pt>
                <c:pt idx="29">
                  <c:v>5.3051599999999999</c:v>
                </c:pt>
                <c:pt idx="30">
                  <c:v>5.5251400000000004</c:v>
                </c:pt>
                <c:pt idx="31">
                  <c:v>5.96509</c:v>
                </c:pt>
                <c:pt idx="32">
                  <c:v>6.1850699999999996</c:v>
                </c:pt>
                <c:pt idx="33">
                  <c:v>6.1850699999999996</c:v>
                </c:pt>
                <c:pt idx="34">
                  <c:v>6.6250299999999998</c:v>
                </c:pt>
                <c:pt idx="35">
                  <c:v>7.50495</c:v>
                </c:pt>
                <c:pt idx="36">
                  <c:v>9.26478</c:v>
                </c:pt>
                <c:pt idx="37">
                  <c:v>10.36468</c:v>
                </c:pt>
                <c:pt idx="38">
                  <c:v>10.58466</c:v>
                </c:pt>
                <c:pt idx="39">
                  <c:v>11.46457</c:v>
                </c:pt>
                <c:pt idx="40">
                  <c:v>12.34449</c:v>
                </c:pt>
                <c:pt idx="41">
                  <c:v>13.224399999999999</c:v>
                </c:pt>
                <c:pt idx="42">
                  <c:v>14.544280000000001</c:v>
                </c:pt>
                <c:pt idx="43">
                  <c:v>14.98424</c:v>
                </c:pt>
                <c:pt idx="44">
                  <c:v>15.86415</c:v>
                </c:pt>
                <c:pt idx="45">
                  <c:v>16.304110000000001</c:v>
                </c:pt>
                <c:pt idx="46">
                  <c:v>17.40401</c:v>
                </c:pt>
                <c:pt idx="47">
                  <c:v>18.283919999999998</c:v>
                </c:pt>
                <c:pt idx="48">
                  <c:v>19.38382</c:v>
                </c:pt>
                <c:pt idx="49">
                  <c:v>20.703690000000002</c:v>
                </c:pt>
                <c:pt idx="50">
                  <c:v>21.80359</c:v>
                </c:pt>
                <c:pt idx="51">
                  <c:v>22.683509999999998</c:v>
                </c:pt>
                <c:pt idx="52">
                  <c:v>24.22336</c:v>
                </c:pt>
                <c:pt idx="53">
                  <c:v>25.323260000000001</c:v>
                </c:pt>
                <c:pt idx="54">
                  <c:v>25.98319</c:v>
                </c:pt>
                <c:pt idx="55">
                  <c:v>26.863109999999999</c:v>
                </c:pt>
                <c:pt idx="56">
                  <c:v>28.182980000000001</c:v>
                </c:pt>
                <c:pt idx="57">
                  <c:v>29.282879999999999</c:v>
                </c:pt>
                <c:pt idx="58">
                  <c:v>30.38278</c:v>
                </c:pt>
                <c:pt idx="59">
                  <c:v>31.482669999999999</c:v>
                </c:pt>
                <c:pt idx="60">
                  <c:v>32.802549999999997</c:v>
                </c:pt>
                <c:pt idx="61">
                  <c:v>34.122419999999998</c:v>
                </c:pt>
                <c:pt idx="62">
                  <c:v>35.442300000000003</c:v>
                </c:pt>
                <c:pt idx="63">
                  <c:v>35.662269999999999</c:v>
                </c:pt>
                <c:pt idx="64">
                  <c:v>36.762169999999998</c:v>
                </c:pt>
                <c:pt idx="65">
                  <c:v>36.982149999999997</c:v>
                </c:pt>
                <c:pt idx="66">
                  <c:v>38.302019999999999</c:v>
                </c:pt>
                <c:pt idx="67">
                  <c:v>39.841880000000003</c:v>
                </c:pt>
                <c:pt idx="68">
                  <c:v>40.941769999999998</c:v>
                </c:pt>
                <c:pt idx="69">
                  <c:v>41.601709999999997</c:v>
                </c:pt>
                <c:pt idx="70">
                  <c:v>42.701610000000002</c:v>
                </c:pt>
                <c:pt idx="71">
                  <c:v>43.141559999999998</c:v>
                </c:pt>
                <c:pt idx="72">
                  <c:v>44.901400000000002</c:v>
                </c:pt>
                <c:pt idx="73">
                  <c:v>46.441249999999997</c:v>
                </c:pt>
                <c:pt idx="74">
                  <c:v>47.761130000000001</c:v>
                </c:pt>
                <c:pt idx="75">
                  <c:v>49.300980000000003</c:v>
                </c:pt>
                <c:pt idx="76">
                  <c:v>50.840829999999997</c:v>
                </c:pt>
                <c:pt idx="77">
                  <c:v>52.160710000000002</c:v>
                </c:pt>
                <c:pt idx="78">
                  <c:v>53.480580000000003</c:v>
                </c:pt>
                <c:pt idx="79">
                  <c:v>55.020440000000001</c:v>
                </c:pt>
                <c:pt idx="80">
                  <c:v>56.780270000000002</c:v>
                </c:pt>
                <c:pt idx="81">
                  <c:v>57.000250000000001</c:v>
                </c:pt>
                <c:pt idx="82">
                  <c:v>58.760080000000002</c:v>
                </c:pt>
                <c:pt idx="83">
                  <c:v>60.959870000000002</c:v>
                </c:pt>
                <c:pt idx="84">
                  <c:v>61.179850000000002</c:v>
                </c:pt>
                <c:pt idx="85">
                  <c:v>63.159660000000002</c:v>
                </c:pt>
                <c:pt idx="86">
                  <c:v>65.139480000000006</c:v>
                </c:pt>
                <c:pt idx="87">
                  <c:v>67.119290000000007</c:v>
                </c:pt>
                <c:pt idx="88">
                  <c:v>69.31908</c:v>
                </c:pt>
                <c:pt idx="89">
                  <c:v>69.31908</c:v>
                </c:pt>
                <c:pt idx="90">
                  <c:v>71.518870000000007</c:v>
                </c:pt>
                <c:pt idx="91">
                  <c:v>73.71866</c:v>
                </c:pt>
                <c:pt idx="92">
                  <c:v>74.378600000000006</c:v>
                </c:pt>
                <c:pt idx="93">
                  <c:v>75.69847</c:v>
                </c:pt>
                <c:pt idx="94">
                  <c:v>77.678290000000004</c:v>
                </c:pt>
                <c:pt idx="95">
                  <c:v>79.878079999999997</c:v>
                </c:pt>
                <c:pt idx="96">
                  <c:v>80.53801</c:v>
                </c:pt>
                <c:pt idx="97">
                  <c:v>81.857889999999998</c:v>
                </c:pt>
                <c:pt idx="98">
                  <c:v>84.057680000000005</c:v>
                </c:pt>
                <c:pt idx="99">
                  <c:v>84.057680000000005</c:v>
                </c:pt>
                <c:pt idx="100">
                  <c:v>86.257469999999998</c:v>
                </c:pt>
                <c:pt idx="101">
                  <c:v>88.457260000000005</c:v>
                </c:pt>
                <c:pt idx="102">
                  <c:v>90.657049999999998</c:v>
                </c:pt>
                <c:pt idx="103">
                  <c:v>91.756950000000003</c:v>
                </c:pt>
                <c:pt idx="104">
                  <c:v>92.856840000000005</c:v>
                </c:pt>
                <c:pt idx="105">
                  <c:v>95.056640000000002</c:v>
                </c:pt>
                <c:pt idx="106">
                  <c:v>95.716570000000004</c:v>
                </c:pt>
                <c:pt idx="107">
                  <c:v>97.256429999999995</c:v>
                </c:pt>
                <c:pt idx="108">
                  <c:v>99.456220000000002</c:v>
                </c:pt>
                <c:pt idx="109">
                  <c:v>101.65600999999999</c:v>
                </c:pt>
                <c:pt idx="110">
                  <c:v>103.8558</c:v>
                </c:pt>
                <c:pt idx="111">
                  <c:v>105.39565</c:v>
                </c:pt>
                <c:pt idx="112">
                  <c:v>106.05559</c:v>
                </c:pt>
                <c:pt idx="113">
                  <c:v>108.25538</c:v>
                </c:pt>
                <c:pt idx="114">
                  <c:v>110.45517</c:v>
                </c:pt>
                <c:pt idx="115">
                  <c:v>111.77504999999999</c:v>
                </c:pt>
                <c:pt idx="116">
                  <c:v>112.65496</c:v>
                </c:pt>
                <c:pt idx="117">
                  <c:v>114.85476</c:v>
                </c:pt>
                <c:pt idx="118">
                  <c:v>116.17462999999999</c:v>
                </c:pt>
                <c:pt idx="119">
                  <c:v>117.05455000000001</c:v>
                </c:pt>
                <c:pt idx="120">
                  <c:v>119.25434</c:v>
                </c:pt>
                <c:pt idx="121">
                  <c:v>121.45413000000001</c:v>
                </c:pt>
                <c:pt idx="122">
                  <c:v>123.65392</c:v>
                </c:pt>
                <c:pt idx="123">
                  <c:v>123.65392</c:v>
                </c:pt>
                <c:pt idx="124">
                  <c:v>125.85371000000001</c:v>
                </c:pt>
                <c:pt idx="125">
                  <c:v>128.05350000000001</c:v>
                </c:pt>
                <c:pt idx="126">
                  <c:v>129.81334000000001</c:v>
                </c:pt>
                <c:pt idx="127">
                  <c:v>130.25328999999999</c:v>
                </c:pt>
                <c:pt idx="128">
                  <c:v>130.47327000000001</c:v>
                </c:pt>
                <c:pt idx="129">
                  <c:v>132.45309</c:v>
                </c:pt>
                <c:pt idx="130">
                  <c:v>134.65288000000001</c:v>
                </c:pt>
                <c:pt idx="131">
                  <c:v>135.97274999999999</c:v>
                </c:pt>
                <c:pt idx="132">
                  <c:v>136.85266999999999</c:v>
                </c:pt>
                <c:pt idx="133">
                  <c:v>139.05246</c:v>
                </c:pt>
                <c:pt idx="134">
                  <c:v>141.25225</c:v>
                </c:pt>
                <c:pt idx="135">
                  <c:v>142.57212000000001</c:v>
                </c:pt>
                <c:pt idx="136">
                  <c:v>143.45204000000001</c:v>
                </c:pt>
                <c:pt idx="137">
                  <c:v>145.65182999999999</c:v>
                </c:pt>
                <c:pt idx="138">
                  <c:v>147.85162</c:v>
                </c:pt>
                <c:pt idx="139">
                  <c:v>150.05141</c:v>
                </c:pt>
                <c:pt idx="140">
                  <c:v>151.37128999999999</c:v>
                </c:pt>
                <c:pt idx="141">
                  <c:v>152.25120999999999</c:v>
                </c:pt>
                <c:pt idx="142">
                  <c:v>154.45099999999999</c:v>
                </c:pt>
                <c:pt idx="143">
                  <c:v>156.65079</c:v>
                </c:pt>
                <c:pt idx="144">
                  <c:v>157.97066000000001</c:v>
                </c:pt>
                <c:pt idx="145">
                  <c:v>158.85058000000001</c:v>
                </c:pt>
                <c:pt idx="146">
                  <c:v>159.73050000000001</c:v>
                </c:pt>
                <c:pt idx="147">
                  <c:v>161.05036999999999</c:v>
                </c:pt>
                <c:pt idx="148">
                  <c:v>162.15027000000001</c:v>
                </c:pt>
                <c:pt idx="149">
                  <c:v>163.25015999999999</c:v>
                </c:pt>
                <c:pt idx="150">
                  <c:v>165.44995</c:v>
                </c:pt>
                <c:pt idx="151">
                  <c:v>165.44995</c:v>
                </c:pt>
                <c:pt idx="152">
                  <c:v>167.64974000000001</c:v>
                </c:pt>
                <c:pt idx="153">
                  <c:v>168.52966000000001</c:v>
                </c:pt>
                <c:pt idx="154">
                  <c:v>169.84953999999999</c:v>
                </c:pt>
                <c:pt idx="155">
                  <c:v>171.82935000000001</c:v>
                </c:pt>
                <c:pt idx="156">
                  <c:v>172.04933</c:v>
                </c:pt>
                <c:pt idx="157">
                  <c:v>174.24912</c:v>
                </c:pt>
                <c:pt idx="158">
                  <c:v>176.44891000000001</c:v>
                </c:pt>
                <c:pt idx="159">
                  <c:v>177.76877999999999</c:v>
                </c:pt>
                <c:pt idx="160">
                  <c:v>178.64869999999999</c:v>
                </c:pt>
                <c:pt idx="161">
                  <c:v>180.84849</c:v>
                </c:pt>
                <c:pt idx="162">
                  <c:v>183.04828000000001</c:v>
                </c:pt>
                <c:pt idx="163">
                  <c:v>183.48823999999999</c:v>
                </c:pt>
                <c:pt idx="164">
                  <c:v>185.24807000000001</c:v>
                </c:pt>
                <c:pt idx="165">
                  <c:v>186.78792999999999</c:v>
                </c:pt>
                <c:pt idx="166">
                  <c:v>187.44785999999999</c:v>
                </c:pt>
                <c:pt idx="167">
                  <c:v>189.64766</c:v>
                </c:pt>
                <c:pt idx="168">
                  <c:v>189.86762999999999</c:v>
                </c:pt>
                <c:pt idx="169">
                  <c:v>191.84745000000001</c:v>
                </c:pt>
                <c:pt idx="170">
                  <c:v>193.16731999999999</c:v>
                </c:pt>
                <c:pt idx="171">
                  <c:v>194.04723999999999</c:v>
                </c:pt>
                <c:pt idx="172">
                  <c:v>196.02705</c:v>
                </c:pt>
                <c:pt idx="173">
                  <c:v>196.24703</c:v>
                </c:pt>
                <c:pt idx="174">
                  <c:v>198.44682</c:v>
                </c:pt>
                <c:pt idx="175">
                  <c:v>199.85292999999999</c:v>
                </c:pt>
              </c:numCache>
            </c:numRef>
          </c:xVal>
          <c:yVal>
            <c:numRef>
              <c:f>[1]Лист1!$B$3:$B$178</c:f>
              <c:numCache>
                <c:formatCode>General</c:formatCode>
                <c:ptCount val="176"/>
                <c:pt idx="0">
                  <c:v>0.19846</c:v>
                </c:pt>
                <c:pt idx="1">
                  <c:v>0.21063999999999999</c:v>
                </c:pt>
                <c:pt idx="2">
                  <c:v>0.22994999999999999</c:v>
                </c:pt>
                <c:pt idx="3">
                  <c:v>0.25766</c:v>
                </c:pt>
                <c:pt idx="4">
                  <c:v>0.24401999999999999</c:v>
                </c:pt>
                <c:pt idx="5">
                  <c:v>0.27445000000000003</c:v>
                </c:pt>
                <c:pt idx="6">
                  <c:v>0.32403999999999999</c:v>
                </c:pt>
                <c:pt idx="7">
                  <c:v>0.31168000000000001</c:v>
                </c:pt>
                <c:pt idx="8">
                  <c:v>0.29931999999999997</c:v>
                </c:pt>
                <c:pt idx="9">
                  <c:v>0.28695999999999999</c:v>
                </c:pt>
                <c:pt idx="10">
                  <c:v>0.33639999999999998</c:v>
                </c:pt>
                <c:pt idx="11">
                  <c:v>0.34877000000000002</c:v>
                </c:pt>
                <c:pt idx="12">
                  <c:v>0.36113000000000001</c:v>
                </c:pt>
                <c:pt idx="13">
                  <c:v>0.37348999999999999</c:v>
                </c:pt>
                <c:pt idx="14">
                  <c:v>0.38585000000000003</c:v>
                </c:pt>
                <c:pt idx="15">
                  <c:v>0.39821000000000001</c:v>
                </c:pt>
                <c:pt idx="16">
                  <c:v>0.41056999999999999</c:v>
                </c:pt>
                <c:pt idx="17">
                  <c:v>0.42292999999999997</c:v>
                </c:pt>
                <c:pt idx="18">
                  <c:v>0.43529000000000001</c:v>
                </c:pt>
                <c:pt idx="19">
                  <c:v>0.44764999999999999</c:v>
                </c:pt>
                <c:pt idx="20">
                  <c:v>0.46000999999999997</c:v>
                </c:pt>
                <c:pt idx="21">
                  <c:v>0.47237000000000001</c:v>
                </c:pt>
                <c:pt idx="22">
                  <c:v>0.48472999999999999</c:v>
                </c:pt>
                <c:pt idx="23">
                  <c:v>0.49708999999999998</c:v>
                </c:pt>
                <c:pt idx="24">
                  <c:v>0.50944999999999996</c:v>
                </c:pt>
                <c:pt idx="25">
                  <c:v>0.52181</c:v>
                </c:pt>
                <c:pt idx="26">
                  <c:v>0.53417999999999999</c:v>
                </c:pt>
                <c:pt idx="27">
                  <c:v>0.54654000000000003</c:v>
                </c:pt>
                <c:pt idx="28">
                  <c:v>0.55889999999999995</c:v>
                </c:pt>
                <c:pt idx="29">
                  <c:v>0.57125999999999999</c:v>
                </c:pt>
                <c:pt idx="30">
                  <c:v>0.58362000000000003</c:v>
                </c:pt>
                <c:pt idx="31">
                  <c:v>0.59597999999999995</c:v>
                </c:pt>
                <c:pt idx="32">
                  <c:v>0.60833999999999999</c:v>
                </c:pt>
                <c:pt idx="33">
                  <c:v>0.60463</c:v>
                </c:pt>
                <c:pt idx="34">
                  <c:v>0.62070000000000003</c:v>
                </c:pt>
                <c:pt idx="35">
                  <c:v>0.63058999999999998</c:v>
                </c:pt>
                <c:pt idx="36">
                  <c:v>0.62934999999999997</c:v>
                </c:pt>
                <c:pt idx="37">
                  <c:v>0.61946000000000001</c:v>
                </c:pt>
                <c:pt idx="38">
                  <c:v>0.61699000000000004</c:v>
                </c:pt>
                <c:pt idx="39">
                  <c:v>0.60833999999999999</c:v>
                </c:pt>
                <c:pt idx="40">
                  <c:v>0.59597999999999995</c:v>
                </c:pt>
                <c:pt idx="41">
                  <c:v>0.58484999999999998</c:v>
                </c:pt>
                <c:pt idx="42">
                  <c:v>0.57496999999999998</c:v>
                </c:pt>
                <c:pt idx="43">
                  <c:v>0.57001999999999997</c:v>
                </c:pt>
                <c:pt idx="44">
                  <c:v>0.56630999999999998</c:v>
                </c:pt>
                <c:pt idx="45">
                  <c:v>0.56137000000000004</c:v>
                </c:pt>
                <c:pt idx="46">
                  <c:v>0.56259999999999999</c:v>
                </c:pt>
                <c:pt idx="47">
                  <c:v>0.55395000000000005</c:v>
                </c:pt>
                <c:pt idx="48">
                  <c:v>0.54654000000000003</c:v>
                </c:pt>
                <c:pt idx="49">
                  <c:v>0.53664999999999996</c:v>
                </c:pt>
                <c:pt idx="50">
                  <c:v>0.52922999999999998</c:v>
                </c:pt>
                <c:pt idx="51">
                  <c:v>0.52181</c:v>
                </c:pt>
                <c:pt idx="52">
                  <c:v>0.51439999999999997</c:v>
                </c:pt>
                <c:pt idx="53">
                  <c:v>0.50575000000000003</c:v>
                </c:pt>
                <c:pt idx="54">
                  <c:v>0.50080000000000002</c:v>
                </c:pt>
                <c:pt idx="55">
                  <c:v>0.49462</c:v>
                </c:pt>
                <c:pt idx="56">
                  <c:v>0.48349999999999999</c:v>
                </c:pt>
                <c:pt idx="57">
                  <c:v>0.47360999999999998</c:v>
                </c:pt>
                <c:pt idx="58">
                  <c:v>0.46743000000000001</c:v>
                </c:pt>
                <c:pt idx="59">
                  <c:v>0.45754</c:v>
                </c:pt>
                <c:pt idx="60">
                  <c:v>0.44889000000000001</c:v>
                </c:pt>
                <c:pt idx="61">
                  <c:v>0.44146999999999997</c:v>
                </c:pt>
                <c:pt idx="62">
                  <c:v>0.43281999999999998</c:v>
                </c:pt>
                <c:pt idx="63">
                  <c:v>0.43158000000000002</c:v>
                </c:pt>
                <c:pt idx="64">
                  <c:v>0.4254</c:v>
                </c:pt>
                <c:pt idx="65">
                  <c:v>0.42169000000000001</c:v>
                </c:pt>
                <c:pt idx="66">
                  <c:v>0.41427999999999998</c:v>
                </c:pt>
                <c:pt idx="67">
                  <c:v>0.40561999999999998</c:v>
                </c:pt>
                <c:pt idx="68">
                  <c:v>0.40067999999999998</c:v>
                </c:pt>
                <c:pt idx="69">
                  <c:v>0.39696999999999999</c:v>
                </c:pt>
                <c:pt idx="70">
                  <c:v>0.38956000000000002</c:v>
                </c:pt>
                <c:pt idx="71">
                  <c:v>0.38707999999999998</c:v>
                </c:pt>
                <c:pt idx="72">
                  <c:v>0.37967000000000001</c:v>
                </c:pt>
                <c:pt idx="73">
                  <c:v>0.37225000000000003</c:v>
                </c:pt>
                <c:pt idx="74">
                  <c:v>0.36482999999999999</c:v>
                </c:pt>
                <c:pt idx="75">
                  <c:v>0.35865000000000002</c:v>
                </c:pt>
                <c:pt idx="76">
                  <c:v>0.35247000000000001</c:v>
                </c:pt>
                <c:pt idx="77">
                  <c:v>0.34628999999999999</c:v>
                </c:pt>
                <c:pt idx="78">
                  <c:v>0.34011000000000002</c:v>
                </c:pt>
                <c:pt idx="79">
                  <c:v>0.33393</c:v>
                </c:pt>
                <c:pt idx="80">
                  <c:v>0.32774999999999999</c:v>
                </c:pt>
                <c:pt idx="81">
                  <c:v>0.32774999999999999</c:v>
                </c:pt>
                <c:pt idx="82">
                  <c:v>0.32157000000000002</c:v>
                </c:pt>
                <c:pt idx="83">
                  <c:v>0.31415999999999999</c:v>
                </c:pt>
                <c:pt idx="84">
                  <c:v>0.31415999999999999</c:v>
                </c:pt>
                <c:pt idx="85">
                  <c:v>0.30674000000000001</c:v>
                </c:pt>
                <c:pt idx="86">
                  <c:v>0.30179</c:v>
                </c:pt>
                <c:pt idx="87">
                  <c:v>0.29560999999999998</c:v>
                </c:pt>
                <c:pt idx="88">
                  <c:v>0.28820000000000001</c:v>
                </c:pt>
                <c:pt idx="89">
                  <c:v>0.28943000000000002</c:v>
                </c:pt>
                <c:pt idx="90">
                  <c:v>0.28325</c:v>
                </c:pt>
                <c:pt idx="91">
                  <c:v>0.27831</c:v>
                </c:pt>
                <c:pt idx="92">
                  <c:v>0.27583999999999997</c:v>
                </c:pt>
                <c:pt idx="93">
                  <c:v>0.27337</c:v>
                </c:pt>
                <c:pt idx="94">
                  <c:v>0.26841999999999999</c:v>
                </c:pt>
                <c:pt idx="95">
                  <c:v>0.26471</c:v>
                </c:pt>
                <c:pt idx="96">
                  <c:v>0.26347999999999999</c:v>
                </c:pt>
                <c:pt idx="97">
                  <c:v>0.26100000000000001</c:v>
                </c:pt>
                <c:pt idx="98">
                  <c:v>0.25729999999999997</c:v>
                </c:pt>
                <c:pt idx="99">
                  <c:v>0.25606000000000001</c:v>
                </c:pt>
                <c:pt idx="100">
                  <c:v>0.25358999999999998</c:v>
                </c:pt>
                <c:pt idx="101">
                  <c:v>0.24864</c:v>
                </c:pt>
                <c:pt idx="102">
                  <c:v>0.24493999999999999</c:v>
                </c:pt>
                <c:pt idx="103">
                  <c:v>0.2437</c:v>
                </c:pt>
                <c:pt idx="104">
                  <c:v>0.24246000000000001</c:v>
                </c:pt>
                <c:pt idx="105">
                  <c:v>0.23876</c:v>
                </c:pt>
                <c:pt idx="106">
                  <c:v>0.23627999999999999</c:v>
                </c:pt>
                <c:pt idx="107">
                  <c:v>0.23505000000000001</c:v>
                </c:pt>
                <c:pt idx="108">
                  <c:v>0.23133999999999999</c:v>
                </c:pt>
                <c:pt idx="109">
                  <c:v>0.22886999999999999</c:v>
                </c:pt>
                <c:pt idx="110">
                  <c:v>0.22639000000000001</c:v>
                </c:pt>
                <c:pt idx="111">
                  <c:v>0.22516</c:v>
                </c:pt>
                <c:pt idx="112">
                  <c:v>0.22392000000000001</c:v>
                </c:pt>
                <c:pt idx="113">
                  <c:v>0.22020999999999999</c:v>
                </c:pt>
                <c:pt idx="114">
                  <c:v>0.21898000000000001</c:v>
                </c:pt>
                <c:pt idx="115">
                  <c:v>0.21773999999999999</c:v>
                </c:pt>
                <c:pt idx="116">
                  <c:v>0.21651000000000001</c:v>
                </c:pt>
                <c:pt idx="117">
                  <c:v>0.21403</c:v>
                </c:pt>
                <c:pt idx="118">
                  <c:v>0.21279999999999999</c:v>
                </c:pt>
                <c:pt idx="119">
                  <c:v>0.21156</c:v>
                </c:pt>
                <c:pt idx="120">
                  <c:v>0.20909</c:v>
                </c:pt>
                <c:pt idx="121">
                  <c:v>0.20785000000000001</c:v>
                </c:pt>
                <c:pt idx="122">
                  <c:v>0.20662</c:v>
                </c:pt>
                <c:pt idx="123">
                  <c:v>0.20538000000000001</c:v>
                </c:pt>
                <c:pt idx="124">
                  <c:v>0.20415</c:v>
                </c:pt>
                <c:pt idx="125">
                  <c:v>0.20166999999999999</c:v>
                </c:pt>
                <c:pt idx="126">
                  <c:v>0.20044000000000001</c:v>
                </c:pt>
                <c:pt idx="127">
                  <c:v>0.20044000000000001</c:v>
                </c:pt>
                <c:pt idx="128">
                  <c:v>0.19919999999999999</c:v>
                </c:pt>
                <c:pt idx="129">
                  <c:v>0.19919999999999999</c:v>
                </c:pt>
                <c:pt idx="130">
                  <c:v>0.19672999999999999</c:v>
                </c:pt>
                <c:pt idx="131">
                  <c:v>0.19672999999999999</c:v>
                </c:pt>
                <c:pt idx="132">
                  <c:v>0.19549</c:v>
                </c:pt>
                <c:pt idx="133">
                  <c:v>0.19425999999999999</c:v>
                </c:pt>
                <c:pt idx="134">
                  <c:v>0.19302</c:v>
                </c:pt>
                <c:pt idx="135">
                  <c:v>0.19178999999999999</c:v>
                </c:pt>
                <c:pt idx="136">
                  <c:v>0.19178999999999999</c:v>
                </c:pt>
                <c:pt idx="137">
                  <c:v>0.19055</c:v>
                </c:pt>
                <c:pt idx="138">
                  <c:v>0.18931000000000001</c:v>
                </c:pt>
                <c:pt idx="139">
                  <c:v>0.18808</c:v>
                </c:pt>
                <c:pt idx="140">
                  <c:v>0.18684000000000001</c:v>
                </c:pt>
                <c:pt idx="141">
                  <c:v>0.18684000000000001</c:v>
                </c:pt>
                <c:pt idx="142">
                  <c:v>0.18559999999999999</c:v>
                </c:pt>
                <c:pt idx="143">
                  <c:v>0.18437000000000001</c:v>
                </c:pt>
                <c:pt idx="144">
                  <c:v>0.18437000000000001</c:v>
                </c:pt>
                <c:pt idx="145">
                  <c:v>0.18312999999999999</c:v>
                </c:pt>
                <c:pt idx="146">
                  <c:v>0.18190000000000001</c:v>
                </c:pt>
                <c:pt idx="147">
                  <c:v>0.18190000000000001</c:v>
                </c:pt>
                <c:pt idx="148">
                  <c:v>0.18065999999999999</c:v>
                </c:pt>
                <c:pt idx="149">
                  <c:v>0.18190000000000001</c:v>
                </c:pt>
                <c:pt idx="150">
                  <c:v>0.18065999999999999</c:v>
                </c:pt>
                <c:pt idx="151">
                  <c:v>0.17942</c:v>
                </c:pt>
                <c:pt idx="152">
                  <c:v>0.17942</c:v>
                </c:pt>
                <c:pt idx="153">
                  <c:v>0.17818999999999999</c:v>
                </c:pt>
                <c:pt idx="154">
                  <c:v>0.17942</c:v>
                </c:pt>
                <c:pt idx="155">
                  <c:v>0.17695</c:v>
                </c:pt>
                <c:pt idx="156">
                  <c:v>0.17818999999999999</c:v>
                </c:pt>
                <c:pt idx="157">
                  <c:v>0.17695</c:v>
                </c:pt>
                <c:pt idx="158">
                  <c:v>0.17695</c:v>
                </c:pt>
                <c:pt idx="159">
                  <c:v>0.17571999999999999</c:v>
                </c:pt>
                <c:pt idx="160">
                  <c:v>0.17571999999999999</c:v>
                </c:pt>
                <c:pt idx="161">
                  <c:v>0.17448</c:v>
                </c:pt>
                <c:pt idx="162">
                  <c:v>0.17448</c:v>
                </c:pt>
                <c:pt idx="163">
                  <c:v>0.17324000000000001</c:v>
                </c:pt>
                <c:pt idx="164">
                  <c:v>0.17324000000000001</c:v>
                </c:pt>
                <c:pt idx="165">
                  <c:v>0.17201</c:v>
                </c:pt>
                <c:pt idx="166">
                  <c:v>0.17201</c:v>
                </c:pt>
                <c:pt idx="167">
                  <c:v>0.17201</c:v>
                </c:pt>
                <c:pt idx="168">
                  <c:v>0.17077000000000001</c:v>
                </c:pt>
                <c:pt idx="169">
                  <c:v>0.17077000000000001</c:v>
                </c:pt>
                <c:pt idx="170">
                  <c:v>0.17077000000000001</c:v>
                </c:pt>
                <c:pt idx="171">
                  <c:v>0.16954</c:v>
                </c:pt>
                <c:pt idx="172">
                  <c:v>0.16830000000000001</c:v>
                </c:pt>
                <c:pt idx="173">
                  <c:v>0.16954</c:v>
                </c:pt>
                <c:pt idx="174">
                  <c:v>0.16830000000000001</c:v>
                </c:pt>
                <c:pt idx="175">
                  <c:v>0.16908000000000001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0DD6-44F3-AD1A-B5CF85C04F74}"/>
            </c:ext>
          </c:extLst>
        </c:ser>
        <c:ser>
          <c:idx val="1"/>
          <c:order val="1"/>
          <c:tx>
            <c:v>FTFP_BERT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[1]Лист1!$D$3:$D$85</c:f>
              <c:numCache>
                <c:formatCode>General</c:formatCode>
                <c:ptCount val="83"/>
                <c:pt idx="0">
                  <c:v>0.1</c:v>
                </c:pt>
                <c:pt idx="1">
                  <c:v>0.109648</c:v>
                </c:pt>
                <c:pt idx="2">
                  <c:v>0.120226</c:v>
                </c:pt>
                <c:pt idx="3">
                  <c:v>0.131826</c:v>
                </c:pt>
                <c:pt idx="4">
                  <c:v>0.14454400000000001</c:v>
                </c:pt>
                <c:pt idx="5">
                  <c:v>0.15848899999999999</c:v>
                </c:pt>
                <c:pt idx="6">
                  <c:v>0.17377999999999999</c:v>
                </c:pt>
                <c:pt idx="7">
                  <c:v>0.19054599999999999</c:v>
                </c:pt>
                <c:pt idx="8">
                  <c:v>0.20893</c:v>
                </c:pt>
                <c:pt idx="9">
                  <c:v>0.22908700000000001</c:v>
                </c:pt>
                <c:pt idx="10">
                  <c:v>0.251189</c:v>
                </c:pt>
                <c:pt idx="11">
                  <c:v>0.27542299999999997</c:v>
                </c:pt>
                <c:pt idx="12">
                  <c:v>0.30199500000000001</c:v>
                </c:pt>
                <c:pt idx="13">
                  <c:v>0.33113100000000001</c:v>
                </c:pt>
                <c:pt idx="14">
                  <c:v>0.36307800000000001</c:v>
                </c:pt>
                <c:pt idx="15">
                  <c:v>0.39810699999999999</c:v>
                </c:pt>
                <c:pt idx="16">
                  <c:v>0.43651600000000002</c:v>
                </c:pt>
                <c:pt idx="17">
                  <c:v>0.47863</c:v>
                </c:pt>
                <c:pt idx="18">
                  <c:v>0.52480700000000002</c:v>
                </c:pt>
                <c:pt idx="19">
                  <c:v>0.57543999999999995</c:v>
                </c:pt>
                <c:pt idx="20">
                  <c:v>0.63095699999999999</c:v>
                </c:pt>
                <c:pt idx="21">
                  <c:v>0.69183099999999997</c:v>
                </c:pt>
                <c:pt idx="22">
                  <c:v>0.75857799999999997</c:v>
                </c:pt>
                <c:pt idx="23">
                  <c:v>0.83176399999999995</c:v>
                </c:pt>
                <c:pt idx="24">
                  <c:v>0.91201100000000002</c:v>
                </c:pt>
                <c:pt idx="25">
                  <c:v>1</c:v>
                </c:pt>
                <c:pt idx="26">
                  <c:v>1.0964799999999999</c:v>
                </c:pt>
                <c:pt idx="27">
                  <c:v>1.2022600000000001</c:v>
                </c:pt>
                <c:pt idx="28">
                  <c:v>1.31826</c:v>
                </c:pt>
                <c:pt idx="29">
                  <c:v>1.4454400000000001</c:v>
                </c:pt>
                <c:pt idx="30">
                  <c:v>1.5848899999999999</c:v>
                </c:pt>
                <c:pt idx="31">
                  <c:v>1.7378</c:v>
                </c:pt>
                <c:pt idx="32">
                  <c:v>1.9054599999999999</c:v>
                </c:pt>
                <c:pt idx="33">
                  <c:v>2.0893000000000002</c:v>
                </c:pt>
                <c:pt idx="34">
                  <c:v>2.29087</c:v>
                </c:pt>
                <c:pt idx="35">
                  <c:v>2.5118900000000002</c:v>
                </c:pt>
                <c:pt idx="36">
                  <c:v>2.7542300000000002</c:v>
                </c:pt>
                <c:pt idx="37">
                  <c:v>3.0199500000000001</c:v>
                </c:pt>
                <c:pt idx="38">
                  <c:v>3.3113100000000002</c:v>
                </c:pt>
                <c:pt idx="39">
                  <c:v>3.6307800000000001</c:v>
                </c:pt>
                <c:pt idx="40">
                  <c:v>3.9810699999999999</c:v>
                </c:pt>
                <c:pt idx="41">
                  <c:v>4.3651600000000004</c:v>
                </c:pt>
                <c:pt idx="42">
                  <c:v>4.7862999999999998</c:v>
                </c:pt>
                <c:pt idx="43">
                  <c:v>5.2480700000000002</c:v>
                </c:pt>
                <c:pt idx="44">
                  <c:v>5.7544000000000004</c:v>
                </c:pt>
                <c:pt idx="45">
                  <c:v>6.3095699999999999</c:v>
                </c:pt>
                <c:pt idx="46">
                  <c:v>6.91831</c:v>
                </c:pt>
                <c:pt idx="47">
                  <c:v>7.5857799999999997</c:v>
                </c:pt>
                <c:pt idx="48">
                  <c:v>8.3176400000000008</c:v>
                </c:pt>
                <c:pt idx="49">
                  <c:v>9.1201100000000004</c:v>
                </c:pt>
                <c:pt idx="50">
                  <c:v>10</c:v>
                </c:pt>
                <c:pt idx="51">
                  <c:v>10.9648</c:v>
                </c:pt>
                <c:pt idx="52">
                  <c:v>12.022600000000001</c:v>
                </c:pt>
                <c:pt idx="53">
                  <c:v>13.182600000000001</c:v>
                </c:pt>
                <c:pt idx="54">
                  <c:v>14.4544</c:v>
                </c:pt>
                <c:pt idx="55">
                  <c:v>15.8489</c:v>
                </c:pt>
                <c:pt idx="56">
                  <c:v>17.378</c:v>
                </c:pt>
                <c:pt idx="57">
                  <c:v>19.054600000000001</c:v>
                </c:pt>
                <c:pt idx="58">
                  <c:v>20.893000000000001</c:v>
                </c:pt>
                <c:pt idx="59">
                  <c:v>22.9087</c:v>
                </c:pt>
                <c:pt idx="60">
                  <c:v>25.1189</c:v>
                </c:pt>
                <c:pt idx="61">
                  <c:v>27.542300000000001</c:v>
                </c:pt>
                <c:pt idx="62">
                  <c:v>30.1995</c:v>
                </c:pt>
                <c:pt idx="63">
                  <c:v>33.113100000000003</c:v>
                </c:pt>
                <c:pt idx="64">
                  <c:v>36.3078</c:v>
                </c:pt>
                <c:pt idx="65">
                  <c:v>39.810699999999997</c:v>
                </c:pt>
                <c:pt idx="66">
                  <c:v>43.651600000000002</c:v>
                </c:pt>
                <c:pt idx="67">
                  <c:v>47.863</c:v>
                </c:pt>
                <c:pt idx="68">
                  <c:v>52.480699999999999</c:v>
                </c:pt>
                <c:pt idx="69">
                  <c:v>57.543999999999997</c:v>
                </c:pt>
                <c:pt idx="70">
                  <c:v>63.095700000000001</c:v>
                </c:pt>
                <c:pt idx="71">
                  <c:v>69.183099999999996</c:v>
                </c:pt>
                <c:pt idx="72">
                  <c:v>75.857799999999997</c:v>
                </c:pt>
                <c:pt idx="73">
                  <c:v>83.176400000000001</c:v>
                </c:pt>
                <c:pt idx="74">
                  <c:v>91.201099999999997</c:v>
                </c:pt>
                <c:pt idx="75">
                  <c:v>100</c:v>
                </c:pt>
                <c:pt idx="76">
                  <c:v>109.648</c:v>
                </c:pt>
                <c:pt idx="77">
                  <c:v>120.226</c:v>
                </c:pt>
                <c:pt idx="78">
                  <c:v>131.82599999999999</c:v>
                </c:pt>
                <c:pt idx="79">
                  <c:v>144.54400000000001</c:v>
                </c:pt>
                <c:pt idx="80">
                  <c:v>158.489</c:v>
                </c:pt>
                <c:pt idx="81">
                  <c:v>173.78</c:v>
                </c:pt>
                <c:pt idx="82">
                  <c:v>190.54599999999999</c:v>
                </c:pt>
              </c:numCache>
            </c:numRef>
          </c:xVal>
          <c:yVal>
            <c:numRef>
              <c:f>[1]Лист1!$G$3:$G$85</c:f>
              <c:numCache>
                <c:formatCode>General</c:formatCode>
                <c:ptCount val="8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6.3914499999999999E-2</c:v>
                </c:pt>
                <c:pt idx="26">
                  <c:v>0.15265000000000001</c:v>
                </c:pt>
                <c:pt idx="27">
                  <c:v>0.233596</c:v>
                </c:pt>
                <c:pt idx="28">
                  <c:v>0.307448</c:v>
                </c:pt>
                <c:pt idx="29">
                  <c:v>0.37483899999999998</c:v>
                </c:pt>
                <c:pt idx="30">
                  <c:v>0.43635400000000002</c:v>
                </c:pt>
                <c:pt idx="31">
                  <c:v>0.49252899999999999</c:v>
                </c:pt>
                <c:pt idx="32">
                  <c:v>0.54386199999999996</c:v>
                </c:pt>
                <c:pt idx="33">
                  <c:v>0.59081499999999998</c:v>
                </c:pt>
                <c:pt idx="34">
                  <c:v>0.63382400000000005</c:v>
                </c:pt>
                <c:pt idx="35">
                  <c:v>0.67330299999999998</c:v>
                </c:pt>
                <c:pt idx="36">
                  <c:v>0.70965100000000003</c:v>
                </c:pt>
                <c:pt idx="37">
                  <c:v>0.74326300000000001</c:v>
                </c:pt>
                <c:pt idx="38">
                  <c:v>0.77453799999999995</c:v>
                </c:pt>
                <c:pt idx="39">
                  <c:v>0.80389299999999997</c:v>
                </c:pt>
                <c:pt idx="40">
                  <c:v>0.83177400000000001</c:v>
                </c:pt>
                <c:pt idx="41">
                  <c:v>0.85867700000000002</c:v>
                </c:pt>
                <c:pt idx="42">
                  <c:v>0.88516499999999998</c:v>
                </c:pt>
                <c:pt idx="43">
                  <c:v>0.91189100000000001</c:v>
                </c:pt>
                <c:pt idx="44">
                  <c:v>0.93962800000000002</c:v>
                </c:pt>
                <c:pt idx="45">
                  <c:v>0.96929100000000001</c:v>
                </c:pt>
                <c:pt idx="46">
                  <c:v>1.00196</c:v>
                </c:pt>
                <c:pt idx="47">
                  <c:v>1.03888</c:v>
                </c:pt>
                <c:pt idx="48">
                  <c:v>1.08148</c:v>
                </c:pt>
                <c:pt idx="49">
                  <c:v>1.1312599999999999</c:v>
                </c:pt>
                <c:pt idx="50">
                  <c:v>1.1897200000000001</c:v>
                </c:pt>
                <c:pt idx="51">
                  <c:v>1.2581199999999999</c:v>
                </c:pt>
                <c:pt idx="52">
                  <c:v>1.3371599999999999</c:v>
                </c:pt>
                <c:pt idx="53">
                  <c:v>1.4266300000000001</c:v>
                </c:pt>
                <c:pt idx="54">
                  <c:v>1.47637</c:v>
                </c:pt>
                <c:pt idx="55">
                  <c:v>1.4345300000000001</c:v>
                </c:pt>
                <c:pt idx="56">
                  <c:v>1.3936999999999999</c:v>
                </c:pt>
                <c:pt idx="57">
                  <c:v>1.3657600000000001</c:v>
                </c:pt>
                <c:pt idx="58">
                  <c:v>1.3142799999999999</c:v>
                </c:pt>
                <c:pt idx="59">
                  <c:v>1.2487999999999999</c:v>
                </c:pt>
                <c:pt idx="60">
                  <c:v>1.1976199999999999</c:v>
                </c:pt>
                <c:pt idx="61">
                  <c:v>1.1491499999999999</c:v>
                </c:pt>
                <c:pt idx="62">
                  <c:v>1.0960099999999999</c:v>
                </c:pt>
                <c:pt idx="63">
                  <c:v>1.0377400000000001</c:v>
                </c:pt>
                <c:pt idx="64">
                  <c:v>0.97645999999999999</c:v>
                </c:pt>
                <c:pt idx="65">
                  <c:v>0.91340699999999997</c:v>
                </c:pt>
                <c:pt idx="66">
                  <c:v>0.83696800000000005</c:v>
                </c:pt>
                <c:pt idx="67">
                  <c:v>0.76991799999999999</c:v>
                </c:pt>
                <c:pt idx="68">
                  <c:v>0.71147099999999996</c:v>
                </c:pt>
                <c:pt idx="69">
                  <c:v>0.65324400000000005</c:v>
                </c:pt>
                <c:pt idx="70">
                  <c:v>0.60952099999999998</c:v>
                </c:pt>
                <c:pt idx="71">
                  <c:v>0.57908499999999996</c:v>
                </c:pt>
                <c:pt idx="72">
                  <c:v>0.50470700000000002</c:v>
                </c:pt>
                <c:pt idx="73">
                  <c:v>0.43943599999999999</c:v>
                </c:pt>
                <c:pt idx="74">
                  <c:v>0.40107599999999999</c:v>
                </c:pt>
                <c:pt idx="75">
                  <c:v>0.36499999999999999</c:v>
                </c:pt>
                <c:pt idx="76">
                  <c:v>0.33846799999999999</c:v>
                </c:pt>
                <c:pt idx="77">
                  <c:v>0.30960399999999999</c:v>
                </c:pt>
                <c:pt idx="78">
                  <c:v>0.28930499999999998</c:v>
                </c:pt>
                <c:pt idx="79">
                  <c:v>0.26909300000000003</c:v>
                </c:pt>
                <c:pt idx="80">
                  <c:v>0.25605699999999998</c:v>
                </c:pt>
                <c:pt idx="81">
                  <c:v>0.24466499999999999</c:v>
                </c:pt>
                <c:pt idx="82">
                  <c:v>0.23736299999999999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0DD6-44F3-AD1A-B5CF85C04F74}"/>
            </c:ext>
          </c:extLst>
        </c:ser>
        <c:ser>
          <c:idx val="2"/>
          <c:order val="2"/>
          <c:tx>
            <c:v>QBBC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[1]Лист1!$I$3:$I$85</c:f>
              <c:numCache>
                <c:formatCode>General</c:formatCode>
                <c:ptCount val="83"/>
                <c:pt idx="0">
                  <c:v>0.1</c:v>
                </c:pt>
                <c:pt idx="1">
                  <c:v>0.109648</c:v>
                </c:pt>
                <c:pt idx="2">
                  <c:v>0.120226</c:v>
                </c:pt>
                <c:pt idx="3">
                  <c:v>0.131826</c:v>
                </c:pt>
                <c:pt idx="4">
                  <c:v>0.14454400000000001</c:v>
                </c:pt>
                <c:pt idx="5">
                  <c:v>0.15848899999999999</c:v>
                </c:pt>
                <c:pt idx="6">
                  <c:v>0.17377999999999999</c:v>
                </c:pt>
                <c:pt idx="7">
                  <c:v>0.19054599999999999</c:v>
                </c:pt>
                <c:pt idx="8">
                  <c:v>0.20893</c:v>
                </c:pt>
                <c:pt idx="9">
                  <c:v>0.22908700000000001</c:v>
                </c:pt>
                <c:pt idx="10">
                  <c:v>0.251189</c:v>
                </c:pt>
                <c:pt idx="11">
                  <c:v>0.27542299999999997</c:v>
                </c:pt>
                <c:pt idx="12">
                  <c:v>0.30199500000000001</c:v>
                </c:pt>
                <c:pt idx="13">
                  <c:v>0.33113100000000001</c:v>
                </c:pt>
                <c:pt idx="14">
                  <c:v>0.36307800000000001</c:v>
                </c:pt>
                <c:pt idx="15">
                  <c:v>0.39810699999999999</c:v>
                </c:pt>
                <c:pt idx="16">
                  <c:v>0.43651600000000002</c:v>
                </c:pt>
                <c:pt idx="17">
                  <c:v>0.47863</c:v>
                </c:pt>
                <c:pt idx="18">
                  <c:v>0.52480700000000002</c:v>
                </c:pt>
                <c:pt idx="19">
                  <c:v>0.57543999999999995</c:v>
                </c:pt>
                <c:pt idx="20">
                  <c:v>0.63095699999999999</c:v>
                </c:pt>
                <c:pt idx="21">
                  <c:v>0.69183099999999997</c:v>
                </c:pt>
                <c:pt idx="22">
                  <c:v>0.75857799999999997</c:v>
                </c:pt>
                <c:pt idx="23">
                  <c:v>0.83176399999999995</c:v>
                </c:pt>
                <c:pt idx="24">
                  <c:v>0.91201100000000002</c:v>
                </c:pt>
                <c:pt idx="25">
                  <c:v>1</c:v>
                </c:pt>
                <c:pt idx="26">
                  <c:v>1.0964799999999999</c:v>
                </c:pt>
                <c:pt idx="27">
                  <c:v>1.2022600000000001</c:v>
                </c:pt>
                <c:pt idx="28">
                  <c:v>1.31826</c:v>
                </c:pt>
                <c:pt idx="29">
                  <c:v>1.4454400000000001</c:v>
                </c:pt>
                <c:pt idx="30">
                  <c:v>1.5848899999999999</c:v>
                </c:pt>
                <c:pt idx="31">
                  <c:v>1.7378</c:v>
                </c:pt>
                <c:pt idx="32">
                  <c:v>1.9054599999999999</c:v>
                </c:pt>
                <c:pt idx="33">
                  <c:v>2.0893000000000002</c:v>
                </c:pt>
                <c:pt idx="34">
                  <c:v>2.29087</c:v>
                </c:pt>
                <c:pt idx="35">
                  <c:v>2.5118900000000002</c:v>
                </c:pt>
                <c:pt idx="36">
                  <c:v>2.7542300000000002</c:v>
                </c:pt>
                <c:pt idx="37">
                  <c:v>3.0199500000000001</c:v>
                </c:pt>
                <c:pt idx="38">
                  <c:v>3.3113100000000002</c:v>
                </c:pt>
                <c:pt idx="39">
                  <c:v>3.6307800000000001</c:v>
                </c:pt>
                <c:pt idx="40">
                  <c:v>3.9810699999999999</c:v>
                </c:pt>
                <c:pt idx="41">
                  <c:v>4.3651600000000004</c:v>
                </c:pt>
                <c:pt idx="42">
                  <c:v>4.7862999999999998</c:v>
                </c:pt>
                <c:pt idx="43">
                  <c:v>5.2480700000000002</c:v>
                </c:pt>
                <c:pt idx="44">
                  <c:v>5.7544000000000004</c:v>
                </c:pt>
                <c:pt idx="45">
                  <c:v>6.3095699999999999</c:v>
                </c:pt>
                <c:pt idx="46">
                  <c:v>6.91831</c:v>
                </c:pt>
                <c:pt idx="47">
                  <c:v>7.5857799999999997</c:v>
                </c:pt>
                <c:pt idx="48">
                  <c:v>8.3176400000000008</c:v>
                </c:pt>
                <c:pt idx="49">
                  <c:v>9.1201100000000004</c:v>
                </c:pt>
                <c:pt idx="50">
                  <c:v>10</c:v>
                </c:pt>
                <c:pt idx="51">
                  <c:v>10.9648</c:v>
                </c:pt>
                <c:pt idx="52">
                  <c:v>12.022600000000001</c:v>
                </c:pt>
                <c:pt idx="53">
                  <c:v>13.182600000000001</c:v>
                </c:pt>
                <c:pt idx="54">
                  <c:v>14.4544</c:v>
                </c:pt>
                <c:pt idx="55">
                  <c:v>15.8489</c:v>
                </c:pt>
                <c:pt idx="56">
                  <c:v>17.378</c:v>
                </c:pt>
                <c:pt idx="57">
                  <c:v>19.054600000000001</c:v>
                </c:pt>
                <c:pt idx="58">
                  <c:v>20.893000000000001</c:v>
                </c:pt>
                <c:pt idx="59">
                  <c:v>22.9087</c:v>
                </c:pt>
                <c:pt idx="60">
                  <c:v>25.1189</c:v>
                </c:pt>
                <c:pt idx="61">
                  <c:v>27.542300000000001</c:v>
                </c:pt>
                <c:pt idx="62">
                  <c:v>30.1995</c:v>
                </c:pt>
                <c:pt idx="63">
                  <c:v>33.113100000000003</c:v>
                </c:pt>
                <c:pt idx="64">
                  <c:v>36.3078</c:v>
                </c:pt>
                <c:pt idx="65">
                  <c:v>39.810699999999997</c:v>
                </c:pt>
                <c:pt idx="66">
                  <c:v>43.651600000000002</c:v>
                </c:pt>
                <c:pt idx="67">
                  <c:v>47.863</c:v>
                </c:pt>
                <c:pt idx="68">
                  <c:v>52.480699999999999</c:v>
                </c:pt>
                <c:pt idx="69">
                  <c:v>57.543999999999997</c:v>
                </c:pt>
                <c:pt idx="70">
                  <c:v>63.095700000000001</c:v>
                </c:pt>
                <c:pt idx="71">
                  <c:v>69.183099999999996</c:v>
                </c:pt>
                <c:pt idx="72">
                  <c:v>75.857799999999997</c:v>
                </c:pt>
                <c:pt idx="73">
                  <c:v>83.176400000000001</c:v>
                </c:pt>
                <c:pt idx="74">
                  <c:v>91.201099999999997</c:v>
                </c:pt>
                <c:pt idx="75">
                  <c:v>100</c:v>
                </c:pt>
                <c:pt idx="76">
                  <c:v>109.648</c:v>
                </c:pt>
                <c:pt idx="77">
                  <c:v>120.226</c:v>
                </c:pt>
                <c:pt idx="78">
                  <c:v>131.82599999999999</c:v>
                </c:pt>
                <c:pt idx="79">
                  <c:v>144.54400000000001</c:v>
                </c:pt>
                <c:pt idx="80">
                  <c:v>158.489</c:v>
                </c:pt>
                <c:pt idx="81">
                  <c:v>173.78</c:v>
                </c:pt>
                <c:pt idx="82">
                  <c:v>190.54599999999999</c:v>
                </c:pt>
              </c:numCache>
            </c:numRef>
          </c:xVal>
          <c:yVal>
            <c:numRef>
              <c:f>[1]Лист1!$L$3:$L$85</c:f>
              <c:numCache>
                <c:formatCode>General</c:formatCode>
                <c:ptCount val="83"/>
                <c:pt idx="0">
                  <c:v>3.0767900000000001E-2</c:v>
                </c:pt>
                <c:pt idx="1">
                  <c:v>3.37364E-2</c:v>
                </c:pt>
                <c:pt idx="2">
                  <c:v>3.6991200000000002E-2</c:v>
                </c:pt>
                <c:pt idx="3">
                  <c:v>4.0559999999999999E-2</c:v>
                </c:pt>
                <c:pt idx="4">
                  <c:v>4.4473199999999997E-2</c:v>
                </c:pt>
                <c:pt idx="5">
                  <c:v>4.8763899999999999E-2</c:v>
                </c:pt>
                <c:pt idx="6">
                  <c:v>5.3468500000000002E-2</c:v>
                </c:pt>
                <c:pt idx="7">
                  <c:v>5.8627100000000001E-2</c:v>
                </c:pt>
                <c:pt idx="8">
                  <c:v>6.4283300000000002E-2</c:v>
                </c:pt>
                <c:pt idx="9">
                  <c:v>7.0485300000000001E-2</c:v>
                </c:pt>
                <c:pt idx="10">
                  <c:v>7.7285599999999996E-2</c:v>
                </c:pt>
                <c:pt idx="11">
                  <c:v>8.4741899999999995E-2</c:v>
                </c:pt>
                <c:pt idx="12">
                  <c:v>9.2917700000000006E-2</c:v>
                </c:pt>
                <c:pt idx="13">
                  <c:v>0.101882</c:v>
                </c:pt>
                <c:pt idx="14">
                  <c:v>0.11171200000000001</c:v>
                </c:pt>
                <c:pt idx="15">
                  <c:v>0.122489</c:v>
                </c:pt>
                <c:pt idx="16">
                  <c:v>0.13430700000000001</c:v>
                </c:pt>
                <c:pt idx="17">
                  <c:v>0.14726500000000001</c:v>
                </c:pt>
                <c:pt idx="18">
                  <c:v>0.16203500000000001</c:v>
                </c:pt>
                <c:pt idx="19">
                  <c:v>0.178753</c:v>
                </c:pt>
                <c:pt idx="20">
                  <c:v>0.19708500000000001</c:v>
                </c:pt>
                <c:pt idx="21">
                  <c:v>0.21718399999999999</c:v>
                </c:pt>
                <c:pt idx="22">
                  <c:v>0.23775099999999999</c:v>
                </c:pt>
                <c:pt idx="23">
                  <c:v>0.25345200000000001</c:v>
                </c:pt>
                <c:pt idx="24">
                  <c:v>0.27023000000000003</c:v>
                </c:pt>
                <c:pt idx="25">
                  <c:v>0.35160999999999998</c:v>
                </c:pt>
                <c:pt idx="26">
                  <c:v>0.44633600000000001</c:v>
                </c:pt>
                <c:pt idx="27">
                  <c:v>0.53289799999999998</c:v>
                </c:pt>
                <c:pt idx="28">
                  <c:v>0.61288900000000002</c:v>
                </c:pt>
                <c:pt idx="29">
                  <c:v>0.68698800000000004</c:v>
                </c:pt>
                <c:pt idx="30">
                  <c:v>0.75375700000000001</c:v>
                </c:pt>
                <c:pt idx="31">
                  <c:v>0.81421900000000003</c:v>
                </c:pt>
                <c:pt idx="32">
                  <c:v>0.87018899999999999</c:v>
                </c:pt>
                <c:pt idx="33">
                  <c:v>0.92399200000000004</c:v>
                </c:pt>
                <c:pt idx="34">
                  <c:v>0.98941199999999996</c:v>
                </c:pt>
                <c:pt idx="35">
                  <c:v>1.0655600000000001</c:v>
                </c:pt>
                <c:pt idx="36">
                  <c:v>1.1556900000000001</c:v>
                </c:pt>
                <c:pt idx="37">
                  <c:v>1.18099</c:v>
                </c:pt>
                <c:pt idx="38">
                  <c:v>1.2227300000000001</c:v>
                </c:pt>
                <c:pt idx="39">
                  <c:v>1.2764500000000001</c:v>
                </c:pt>
                <c:pt idx="40">
                  <c:v>1.3782399999999999</c:v>
                </c:pt>
                <c:pt idx="41">
                  <c:v>1.4788300000000001</c:v>
                </c:pt>
                <c:pt idx="42">
                  <c:v>1.5198799999999999</c:v>
                </c:pt>
                <c:pt idx="43">
                  <c:v>1.5922499999999999</c:v>
                </c:pt>
                <c:pt idx="44">
                  <c:v>1.68187</c:v>
                </c:pt>
                <c:pt idx="45">
                  <c:v>1.71878</c:v>
                </c:pt>
                <c:pt idx="46">
                  <c:v>1.72034</c:v>
                </c:pt>
                <c:pt idx="47">
                  <c:v>1.6987300000000001</c:v>
                </c:pt>
                <c:pt idx="48">
                  <c:v>1.6773100000000001</c:v>
                </c:pt>
                <c:pt idx="49">
                  <c:v>1.7341299999999999</c:v>
                </c:pt>
                <c:pt idx="50">
                  <c:v>1.7734799999999999</c:v>
                </c:pt>
                <c:pt idx="51">
                  <c:v>1.73482</c:v>
                </c:pt>
                <c:pt idx="52">
                  <c:v>1.71753</c:v>
                </c:pt>
                <c:pt idx="53">
                  <c:v>1.6928799999999999</c:v>
                </c:pt>
                <c:pt idx="54">
                  <c:v>1.62286</c:v>
                </c:pt>
                <c:pt idx="55">
                  <c:v>1.5013799999999999</c:v>
                </c:pt>
                <c:pt idx="56">
                  <c:v>1.40262</c:v>
                </c:pt>
                <c:pt idx="57">
                  <c:v>1.36707</c:v>
                </c:pt>
                <c:pt idx="58">
                  <c:v>1.3161</c:v>
                </c:pt>
                <c:pt idx="59">
                  <c:v>1.2494400000000001</c:v>
                </c:pt>
                <c:pt idx="60">
                  <c:v>1.1975</c:v>
                </c:pt>
                <c:pt idx="61">
                  <c:v>1.1491499999999999</c:v>
                </c:pt>
                <c:pt idx="62">
                  <c:v>1.09612</c:v>
                </c:pt>
                <c:pt idx="63">
                  <c:v>1.0377400000000001</c:v>
                </c:pt>
                <c:pt idx="64">
                  <c:v>0.97645999999999999</c:v>
                </c:pt>
                <c:pt idx="65">
                  <c:v>0.91340699999999997</c:v>
                </c:pt>
                <c:pt idx="66">
                  <c:v>0.83696800000000005</c:v>
                </c:pt>
                <c:pt idx="67">
                  <c:v>0.76991799999999999</c:v>
                </c:pt>
                <c:pt idx="68">
                  <c:v>0.71147099999999996</c:v>
                </c:pt>
                <c:pt idx="69">
                  <c:v>0.65324400000000005</c:v>
                </c:pt>
                <c:pt idx="70">
                  <c:v>0.60952099999999998</c:v>
                </c:pt>
                <c:pt idx="71">
                  <c:v>0.578538</c:v>
                </c:pt>
                <c:pt idx="72">
                  <c:v>0.50470700000000002</c:v>
                </c:pt>
                <c:pt idx="73">
                  <c:v>0.43943599999999999</c:v>
                </c:pt>
                <c:pt idx="74">
                  <c:v>0.40154000000000001</c:v>
                </c:pt>
                <c:pt idx="75">
                  <c:v>0.36505599999999999</c:v>
                </c:pt>
                <c:pt idx="76">
                  <c:v>0.33846799999999999</c:v>
                </c:pt>
                <c:pt idx="77">
                  <c:v>0.30968699999999999</c:v>
                </c:pt>
                <c:pt idx="78">
                  <c:v>0.28930499999999998</c:v>
                </c:pt>
                <c:pt idx="79">
                  <c:v>0.26909300000000003</c:v>
                </c:pt>
                <c:pt idx="80">
                  <c:v>0.25605699999999998</c:v>
                </c:pt>
                <c:pt idx="81">
                  <c:v>0.24466499999999999</c:v>
                </c:pt>
                <c:pt idx="82">
                  <c:v>0.23736299999999999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0DD6-44F3-AD1A-B5CF85C04F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69113183"/>
        <c:axId val="1543065823"/>
      </c:scatterChart>
      <c:valAx>
        <c:axId val="1269113183"/>
        <c:scaling>
          <c:orientation val="minMax"/>
          <c:max val="19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E,</a:t>
                </a:r>
                <a:r>
                  <a:rPr lang="en-US" baseline="0"/>
                  <a:t> MeV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92834896425334612"/>
              <c:y val="0.9643766010368652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43065823"/>
        <c:crosses val="autoZero"/>
        <c:crossBetween val="midCat"/>
      </c:valAx>
      <c:valAx>
        <c:axId val="154306582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Cross</a:t>
                </a:r>
                <a:r>
                  <a:rPr lang="en-US" baseline="0"/>
                  <a:t> Section, b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9.5326207908889883E-3"/>
              <c:y val="4.726818318561544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911318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332607155801676"/>
          <c:y val="7.7385943764117004E-2"/>
          <c:w val="0.20329867042491787"/>
          <c:h val="0.284319884097728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F8B58-F1A1-4EB9-8F0A-78C005600AEA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F5240-0B1D-49C7-A17D-C588C5C79D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2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4C5F7-AC0F-4BD3-A739-C87A5FC4671E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43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FFEF4-C41C-4E11-8E4D-B8E04D706254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6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4878-F49F-43CE-BA63-30FEAFFDB515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36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3B7F8-81A2-4267-8D1E-68818F760EEE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96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38357-8E72-483D-9940-241B6541B245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62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46CA-5C93-4454-9761-B5E0207905F7}" type="datetime1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64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E8125-77C2-4406-A1F5-42AA770639F6}" type="datetime1">
              <a:rPr lang="ru-RU" smtClean="0"/>
              <a:t>02.12.2025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693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C1F69-0D3A-45B4-B116-258DC2B21A06}" type="datetime1">
              <a:rPr lang="ru-RU" smtClean="0"/>
              <a:t>02.12.2025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525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F93F-F705-4CEE-AF60-44E77D64042B}" type="datetime1">
              <a:rPr lang="ru-RU" smtClean="0"/>
              <a:t>02.12.2025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86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207580E-CE5F-439F-A75A-58BF124FF206}" type="datetime1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701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40B5-9407-4A0A-AB5C-B71121D8B1A1}" type="datetime1">
              <a:rPr lang="ru-RU" smtClean="0"/>
              <a:t>02.12.2025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275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C015AA3-4795-4D67-B859-1AC9D3039935}" type="datetime1">
              <a:rPr lang="ru-RU" smtClean="0"/>
              <a:t>02.12.2025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D177BE5-1E5A-4733-8FC6-0592DB7A737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00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FFC053-74EF-42D7-BF74-77D8042113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Отчёт 01.12.2025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A0334D-700B-43FB-BE5C-D656E443E1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Петрова Ольга </a:t>
            </a:r>
            <a:r>
              <a:rPr lang="ru-RU" dirty="0" err="1"/>
              <a:t>фф</a:t>
            </a:r>
            <a:r>
              <a:rPr lang="ru-RU" dirty="0"/>
              <a:t> 3 курс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5BFEF8F-635D-4B57-9981-AB33D2312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4"/>
            <a:ext cx="1312025" cy="396000"/>
          </a:xfrm>
        </p:spPr>
        <p:txBody>
          <a:bodyPr/>
          <a:lstStyle/>
          <a:p>
            <a:fld id="{0D177BE5-1E5A-4733-8FC6-0592DB7A7375}" type="slidenum">
              <a:rPr lang="ru-RU" sz="2400" smtClean="0"/>
              <a:t>1</a:t>
            </a:fld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3796966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DDEE81-A367-4289-8E21-89B4696D0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 прошедшие недели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EB7CAF-C333-4D96-95DB-52445A109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97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  1) Рассмотрено сечение упругого столкновения протона на ядре лития:</a:t>
            </a:r>
          </a:p>
          <a:p>
            <a:pPr lvl="1"/>
            <a:r>
              <a:rPr lang="ru-RU" dirty="0"/>
              <a:t>1.1) Из библиотеки </a:t>
            </a:r>
            <a:r>
              <a:rPr lang="en-US" dirty="0"/>
              <a:t>TENDL2019 </a:t>
            </a:r>
            <a:r>
              <a:rPr lang="ru-RU" dirty="0"/>
              <a:t>были выбраны два изотопа:  6</a:t>
            </a:r>
            <a:r>
              <a:rPr lang="en-US" dirty="0"/>
              <a:t>Li </a:t>
            </a:r>
            <a:r>
              <a:rPr lang="ru-RU" dirty="0"/>
              <a:t>и 7</a:t>
            </a:r>
            <a:r>
              <a:rPr lang="en-US" dirty="0"/>
              <a:t>Li</a:t>
            </a:r>
            <a:endParaRPr lang="ru-RU" dirty="0"/>
          </a:p>
          <a:p>
            <a:pPr lvl="1"/>
            <a:r>
              <a:rPr lang="ru-RU" dirty="0"/>
              <a:t>1.2) Также были выбраны данные из </a:t>
            </a:r>
            <a:r>
              <a:rPr lang="ru-RU" dirty="0" err="1"/>
              <a:t>физ.листов</a:t>
            </a:r>
            <a:r>
              <a:rPr lang="ru-RU" dirty="0"/>
              <a:t> </a:t>
            </a:r>
            <a:r>
              <a:rPr lang="en-US" dirty="0"/>
              <a:t>QBBC </a:t>
            </a:r>
            <a:r>
              <a:rPr lang="ru-RU" dirty="0"/>
              <a:t>и </a:t>
            </a:r>
            <a:r>
              <a:rPr lang="en-US" dirty="0"/>
              <a:t>FTFP_BERT </a:t>
            </a:r>
            <a:r>
              <a:rPr lang="ru-RU" dirty="0"/>
              <a:t>из </a:t>
            </a:r>
            <a:r>
              <a:rPr lang="en-US" dirty="0"/>
              <a:t>Geant4</a:t>
            </a:r>
          </a:p>
          <a:p>
            <a:pPr lvl="1"/>
            <a:r>
              <a:rPr lang="en-US" dirty="0"/>
              <a:t>1.3) </a:t>
            </a:r>
            <a:r>
              <a:rPr lang="ru-RU" dirty="0"/>
              <a:t>Был построен график, на котором изображены выше приведённые данные</a:t>
            </a:r>
            <a:r>
              <a:rPr lang="en-US" dirty="0"/>
              <a:t> (</a:t>
            </a:r>
            <a:r>
              <a:rPr lang="ru-RU" dirty="0"/>
              <a:t>слайд №3) </a:t>
            </a:r>
            <a:endParaRPr lang="en-US" dirty="0"/>
          </a:p>
          <a:p>
            <a:pPr marL="201168" lvl="1" indent="0">
              <a:buNone/>
            </a:pPr>
            <a:endParaRPr lang="ru-RU" dirty="0"/>
          </a:p>
          <a:p>
            <a:pPr marL="201168" lvl="1" indent="0">
              <a:buNone/>
            </a:pPr>
            <a:r>
              <a:rPr lang="ru-RU" sz="2000" dirty="0"/>
              <a:t>2) Рассмотрено сечение упругого столкновения протона на ядре бора:</a:t>
            </a:r>
          </a:p>
          <a:p>
            <a:pPr lvl="1"/>
            <a:r>
              <a:rPr lang="ru-RU" dirty="0"/>
              <a:t>2.1) Из библиотеки TENDL2019 были выбраны два изотопа:  10</a:t>
            </a:r>
            <a:r>
              <a:rPr lang="en-US" dirty="0"/>
              <a:t>B</a:t>
            </a:r>
            <a:r>
              <a:rPr lang="ru-RU" dirty="0"/>
              <a:t> и </a:t>
            </a:r>
            <a:r>
              <a:rPr lang="en-US" dirty="0"/>
              <a:t>11B</a:t>
            </a:r>
            <a:endParaRPr lang="ru-RU" dirty="0"/>
          </a:p>
          <a:p>
            <a:pPr lvl="1"/>
            <a:r>
              <a:rPr lang="ru-RU" dirty="0"/>
              <a:t>Следующие шаги аналогичны литию (слайд №4)</a:t>
            </a:r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r>
              <a:rPr lang="en-US" sz="2000" dirty="0"/>
              <a:t>3)</a:t>
            </a:r>
            <a:r>
              <a:rPr lang="ru-RU" sz="2000" dirty="0"/>
              <a:t> Рассмотрено сечение упругого столкновения протона на ядре бериллия: </a:t>
            </a:r>
          </a:p>
          <a:p>
            <a:pPr lvl="1"/>
            <a:r>
              <a:rPr lang="ru-RU" dirty="0"/>
              <a:t>3.1) Из библиотеки TENDL2019 были выбраны два изотопа:  9</a:t>
            </a:r>
            <a:r>
              <a:rPr lang="en-US" dirty="0"/>
              <a:t>Be</a:t>
            </a:r>
          </a:p>
          <a:p>
            <a:pPr lvl="1"/>
            <a:r>
              <a:rPr lang="ru-RU" dirty="0"/>
              <a:t>Следующие шаги аналогичны литию и бору (слайд №5)</a:t>
            </a:r>
          </a:p>
          <a:p>
            <a:pPr lvl="1"/>
            <a:endParaRPr lang="en-US" dirty="0"/>
          </a:p>
          <a:p>
            <a:pPr lvl="1"/>
            <a:endParaRPr lang="ru-RU" sz="160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EAE1831-3140-44CA-AC75-B95041BBE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z="2400" smtClean="0"/>
              <a:t>2</a:t>
            </a:fld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1781614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FA5556A7-3D1F-4ED2-AD6B-6F2DAB666D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100129"/>
              </p:ext>
            </p:extLst>
          </p:nvPr>
        </p:nvGraphicFramePr>
        <p:xfrm>
          <a:off x="0" y="-1"/>
          <a:ext cx="12192000" cy="633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653A55-CD5D-485B-A738-4AE3DFD3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z="2400" smtClean="0"/>
              <a:t>3</a:t>
            </a:fld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61289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86B9A1A-7E6C-44D9-A1F7-CA85C867B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z="2400" smtClean="0"/>
              <a:t>4</a:t>
            </a:fld>
            <a:endParaRPr lang="ru-RU" sz="2400" dirty="0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E3399B58-B63F-4401-A53C-A1FAB80905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5258298"/>
              </p:ext>
            </p:extLst>
          </p:nvPr>
        </p:nvGraphicFramePr>
        <p:xfrm>
          <a:off x="0" y="-1"/>
          <a:ext cx="12192000" cy="6315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680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A583FB-DA0C-4DCF-B17E-1FA884595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z="2400" smtClean="0"/>
              <a:t>5</a:t>
            </a:fld>
            <a:endParaRPr lang="ru-RU" sz="2400" dirty="0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BD547912-A4B0-4568-B86B-0E2EDD603F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7186814"/>
              </p:ext>
            </p:extLst>
          </p:nvPr>
        </p:nvGraphicFramePr>
        <p:xfrm>
          <a:off x="0" y="0"/>
          <a:ext cx="12191999" cy="633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4014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195D07-67F2-4731-BE10-C26F17CFB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 прошедшие недели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E5705B-5FCD-41F6-8005-62D838380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Выводы на основе полученных графиков: </a:t>
            </a:r>
            <a:endParaRPr lang="en-US" b="1" dirty="0"/>
          </a:p>
          <a:p>
            <a:r>
              <a:rPr lang="ru-RU" dirty="0"/>
              <a:t>Для каждого элемента </a:t>
            </a:r>
            <a:r>
              <a:rPr lang="en-US" dirty="0"/>
              <a:t>Geant4</a:t>
            </a:r>
            <a:r>
              <a:rPr lang="ru-RU" dirty="0"/>
              <a:t> выдаёт значения сечений выше, чем с библиотеки </a:t>
            </a:r>
            <a:r>
              <a:rPr lang="en-US" dirty="0"/>
              <a:t>TENDL2019</a:t>
            </a:r>
            <a:r>
              <a:rPr lang="ru-RU" dirty="0"/>
              <a:t>. Учитывая то, что в </a:t>
            </a:r>
            <a:r>
              <a:rPr lang="en-US" dirty="0"/>
              <a:t>Geant4 </a:t>
            </a:r>
            <a:r>
              <a:rPr lang="ru-RU" dirty="0"/>
              <a:t>внедрены данные с </a:t>
            </a:r>
            <a:r>
              <a:rPr lang="en-US" dirty="0"/>
              <a:t>TENDL</a:t>
            </a:r>
            <a:r>
              <a:rPr lang="ru-RU" dirty="0"/>
              <a:t>, однако полученные сечения значительно отличаются, необходимо проверить корректность внедрения </a:t>
            </a:r>
            <a:r>
              <a:rPr lang="en-US" dirty="0"/>
              <a:t>TENDL </a:t>
            </a:r>
            <a:r>
              <a:rPr lang="ru-RU" dirty="0"/>
              <a:t>в </a:t>
            </a:r>
            <a:r>
              <a:rPr lang="en-US" dirty="0"/>
              <a:t>Geant4. </a:t>
            </a:r>
            <a:r>
              <a:rPr lang="ru-RU" dirty="0"/>
              <a:t>В дальнейшем это поможет устранить проблему несоответствия данных и для других элементов, если проблема окажется в этом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C52A3A4-A53C-4CCC-9291-957DB5A9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z="2400" smtClean="0"/>
              <a:t>6</a:t>
            </a:fld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91757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86095E-701D-4AD4-8ED2-98A2CC0B0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2126C6-D8D2-498A-BD33-AC39D2167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Вытащить данные для бериллия, бора и лития из</a:t>
            </a:r>
            <a:r>
              <a:rPr lang="en-US" dirty="0"/>
              <a:t> </a:t>
            </a:r>
            <a:r>
              <a:rPr lang="ru-RU" dirty="0"/>
              <a:t>библиотеки </a:t>
            </a:r>
            <a:r>
              <a:rPr lang="en-US" dirty="0"/>
              <a:t>TENDL</a:t>
            </a:r>
            <a:r>
              <a:rPr lang="ru-RU" dirty="0"/>
              <a:t>, внедрённую в </a:t>
            </a:r>
            <a:r>
              <a:rPr lang="en-US" dirty="0"/>
              <a:t>Geant4</a:t>
            </a:r>
          </a:p>
          <a:p>
            <a:r>
              <a:rPr lang="en-US" dirty="0"/>
              <a:t>2) </a:t>
            </a:r>
            <a:r>
              <a:rPr lang="ru-RU" dirty="0"/>
              <a:t>Сравнить эти данные с тем, что приведено в библиотеке </a:t>
            </a:r>
            <a:r>
              <a:rPr lang="en-US" dirty="0"/>
              <a:t>TENDL2019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77E730D-2967-4B1F-AAB9-15CCC8914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77BE5-1E5A-4733-8FC6-0592DB7A7375}" type="slidenum">
              <a:rPr lang="ru-RU" sz="2400" smtClean="0"/>
              <a:t>7</a:t>
            </a:fld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80326926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</TotalTime>
  <Words>276</Words>
  <Application>Microsoft Office PowerPoint</Application>
  <PresentationFormat>Широкоэкранный</PresentationFormat>
  <Paragraphs>37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Ретро</vt:lpstr>
      <vt:lpstr>Отчёт 01.12.2025</vt:lpstr>
      <vt:lpstr>За прошедшие недели </vt:lpstr>
      <vt:lpstr>Презентация PowerPoint</vt:lpstr>
      <vt:lpstr>Презентация PowerPoint</vt:lpstr>
      <vt:lpstr>Презентация PowerPoint</vt:lpstr>
      <vt:lpstr>За прошедшие недели </vt:lpstr>
      <vt:lpstr>Планы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01.12.2025</dc:title>
  <dc:creator>Оля Петрова</dc:creator>
  <cp:lastModifiedBy>Оля Петрова</cp:lastModifiedBy>
  <cp:revision>2</cp:revision>
  <dcterms:created xsi:type="dcterms:W3CDTF">2025-12-02T08:35:59Z</dcterms:created>
  <dcterms:modified xsi:type="dcterms:W3CDTF">2025-12-02T09:10:03Z</dcterms:modified>
</cp:coreProperties>
</file>