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466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73DCD-2704-49D8-8FC1-3810D347C3F5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4F013-E0A2-4A1A-883F-2A77275DA5F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.2025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Bogatyrev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Konstantin Konstantinovich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1D62957-C15B-9B79-3BB4-E45F7D3CFA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31" y="4641943"/>
            <a:ext cx="3397337" cy="12317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FAC5B-4953-5A88-2981-5CA669076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общем…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3BFB55-5D98-E76B-6A3E-F2FA7F5C41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Сделано: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7849E89-D44B-5805-64FB-DF467DDBD6A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Репозиторий/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 (доработан) - проверить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F55D22D-5502-3C3A-7565-90D5B976A3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Планы: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FBF5656-93E6-DED1-43DC-6C5B050BA8B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Лекция/встреча с Ириной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Встреча с Никитой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Yadro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720AC23-EC6A-5DF9-AD4E-BDEDE0A89B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31" y="4641943"/>
            <a:ext cx="3397337" cy="123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363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F0E832-4B15-F74D-F43D-D8741D6A9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999F33B-DD0C-02FD-DA4C-AA01100C61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31" y="4641943"/>
            <a:ext cx="3397337" cy="123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3401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50</Words>
  <Application>Microsoft Office PowerPoint</Application>
  <PresentationFormat>Широкоэкранный</PresentationFormat>
  <Paragraphs>13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Report</vt:lpstr>
      <vt:lpstr>В общем…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 Богатырева</dc:creator>
  <cp:lastModifiedBy>Konstantin Ponoy</cp:lastModifiedBy>
  <cp:revision>4</cp:revision>
  <dcterms:created xsi:type="dcterms:W3CDTF">2025-07-23T00:59:00Z</dcterms:created>
  <dcterms:modified xsi:type="dcterms:W3CDTF">2025-12-01T10:26:24Z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0A8C3C6B698C433CA5962937799219A0_13</vt:lpwstr>
  </property>
  <property fmtid="{D5CDD505-2E9C-101B-9397-08002B2CF9AE}" pid="3" name="KSOProductBuildVer">
    <vt:lpwstr>2052-12.1.0.21915</vt:lpwstr>
  </property>
</Properties>
</file>