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01.12.2025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01.12.2025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01.12.2025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01.12.2025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01.12.2025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01.12.2025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01.12.2025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на</a:t>
            </a:r>
            <a:r>
              <a:rPr lang="en-US" dirty="0" smtClean="0"/>
              <a:t> </a:t>
            </a:r>
            <a:r>
              <a:rPr lang="en-US" dirty="0" smtClean="0"/>
              <a:t>01</a:t>
            </a:r>
            <a:r>
              <a:rPr lang="ru-RU" dirty="0" smtClean="0"/>
              <a:t>.1</a:t>
            </a:r>
            <a:r>
              <a:rPr lang="en-US" smtClean="0"/>
              <a:t>2.</a:t>
            </a:r>
            <a:r>
              <a:rPr lang="ru-RU" smtClean="0"/>
              <a:t>25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250" y="4800600"/>
            <a:ext cx="9418320" cy="1691640"/>
          </a:xfrm>
        </p:spPr>
        <p:txBody>
          <a:bodyPr/>
          <a:lstStyle/>
          <a:p>
            <a:pPr algn="r"/>
            <a:r>
              <a:rPr lang="ru-RU" dirty="0" smtClean="0"/>
              <a:t>Плетнёв Никита</a:t>
            </a:r>
            <a:endParaRPr lang="en-US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92640" cy="6522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 проделанной работе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9"/>
          <a:stretch/>
        </p:blipFill>
        <p:spPr>
          <a:xfrm>
            <a:off x="164784" y="652232"/>
            <a:ext cx="7508909" cy="3408856"/>
          </a:xfr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655" y="652231"/>
            <a:ext cx="6279690" cy="340885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56" y="4342002"/>
            <a:ext cx="5774575" cy="212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23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348" y="357447"/>
            <a:ext cx="9692640" cy="1325562"/>
          </a:xfrm>
        </p:spPr>
        <p:txBody>
          <a:bodyPr/>
          <a:lstStyle/>
          <a:p>
            <a:r>
              <a:rPr lang="en-US" dirty="0" smtClean="0"/>
              <a:t>=&gt;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851" y="1978429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Надо визуализировать </a:t>
            </a:r>
            <a:r>
              <a:rPr lang="ru-RU" smtClean="0"/>
              <a:t>получившиеся результаты.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986185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3914</TotalTime>
  <Words>19</Words>
  <Application>Microsoft Office PowerPoint</Application>
  <PresentationFormat>Широкоэкранный</PresentationFormat>
  <Paragraphs>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Schoolbook</vt:lpstr>
      <vt:lpstr>Wingdings 2</vt:lpstr>
      <vt:lpstr>View</vt:lpstr>
      <vt:lpstr>Отчёт на 01.12.25</vt:lpstr>
      <vt:lpstr>О проделанной работе</vt:lpstr>
      <vt:lpstr>=&gt;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157</cp:revision>
  <dcterms:created xsi:type="dcterms:W3CDTF">2024-10-28T05:49:10Z</dcterms:created>
  <dcterms:modified xsi:type="dcterms:W3CDTF">2025-12-01T10:02:33Z</dcterms:modified>
</cp:coreProperties>
</file>