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7" r:id="rId3"/>
    <p:sldId id="298" r:id="rId4"/>
    <p:sldId id="300" r:id="rId5"/>
    <p:sldId id="29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39"/>
    <a:srgbClr val="03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1B8-F9CF-4823-845B-DF35620B799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ABA2-80B2-4D0B-8C76-43DAED0AB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9B7-CBA9-4A70-A450-805A20B04489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571-85DC-4F7A-9955-A3EAE8183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D4AE-FB64-4260-962F-457722BCD3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001" y="1960246"/>
            <a:ext cx="8889999" cy="172734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Отчет о проделанной работе</a:t>
            </a:r>
            <a:endParaRPr lang="ru-RU" sz="115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26591" y="4137891"/>
            <a:ext cx="6938818" cy="1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17.11.2025-01.12.2025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Если вкратце...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6836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Завершили 1-ый блок курса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«Введение в цифровую физику» 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Оформили необходимые публикации для отчета по МГ и ГЗ в таблице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Присматриваю новую научную тематику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Провели Хеллоуин, который в этот раз ребята организовали практически самостоятельно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Модерирую семинары лаборатории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i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Планы: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217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Определиться с тематикой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Написать тезисы для публикации после </a:t>
            </a:r>
            <a:r>
              <a:rPr lang="en-US" dirty="0" smtClean="0">
                <a:solidFill>
                  <a:schemeClr val="bg1"/>
                </a:solidFill>
              </a:rPr>
              <a:t>LomCon-2025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Провести декабрьские семинары (всех ждем 04.12!)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Выжить в декабре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35200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Пожелания по семинарам?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До встречи, коллеги!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awline Black"/>
        <a:ea typeface=""/>
        <a:cs typeface=""/>
      </a:majorFont>
      <a:minorFont>
        <a:latin typeface="Rawlin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490</TotalTime>
  <Words>43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Rawline</vt:lpstr>
      <vt:lpstr>Rawline Black</vt:lpstr>
      <vt:lpstr>Тема Office</vt:lpstr>
      <vt:lpstr>Отчет о проделанной работе</vt:lpstr>
      <vt:lpstr>Если вкратце...</vt:lpstr>
      <vt:lpstr>Планы:</vt:lpstr>
      <vt:lpstr>Пожелания по семинарам?</vt:lpstr>
      <vt:lpstr>До встречи,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встреча для первокурсников: Знакомство  с Физическим факультетом</dc:title>
  <dc:creator>NIKITA</dc:creator>
  <cp:lastModifiedBy>NIKITA</cp:lastModifiedBy>
  <cp:revision>51</cp:revision>
  <dcterms:created xsi:type="dcterms:W3CDTF">2025-08-29T10:26:21Z</dcterms:created>
  <dcterms:modified xsi:type="dcterms:W3CDTF">2025-12-01T09:17:28Z</dcterms:modified>
</cp:coreProperties>
</file>