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19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5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93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2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38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19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42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914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86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636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02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23AE1EB-FA8C-474B-8ADD-90B43B7A149D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790C9A0-B183-4AA4-A837-7AFE69FE76E6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4723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736E14-B7F0-4DF0-A194-A97FDD9BF9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Отчёт 17.11.2025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5D61A81-054F-49F0-84B2-83D420A8A9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Петрова Ольга фф 3 курс</a:t>
            </a:r>
          </a:p>
        </p:txBody>
      </p:sp>
    </p:spTree>
    <p:extLst>
      <p:ext uri="{BB962C8B-B14F-4D97-AF65-F5344CB8AC3E}">
        <p14:creationId xmlns:p14="http://schemas.microsoft.com/office/powerpoint/2010/main" val="3848401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D3AEAA-4623-43C8-BF8D-6EA1DD904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 прошедшие недели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B6CAD4-33AD-463D-BE62-DA5C0DBD7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Сдано бесчисленное количество контрольных работ</a:t>
            </a:r>
          </a:p>
          <a:p>
            <a:r>
              <a:rPr lang="ru-RU" dirty="0"/>
              <a:t>2) Подготовка к коллоквиуму </a:t>
            </a:r>
          </a:p>
          <a:p>
            <a:r>
              <a:rPr lang="ru-RU" dirty="0"/>
              <a:t>3) Работа с упругим сечением для</a:t>
            </a:r>
            <a:r>
              <a:rPr lang="en-US" dirty="0"/>
              <a:t> </a:t>
            </a:r>
            <a:r>
              <a:rPr lang="ru-RU" dirty="0"/>
              <a:t>столкновения протона с ядром 56</a:t>
            </a:r>
            <a:r>
              <a:rPr lang="en-US" dirty="0"/>
              <a:t>Fe</a:t>
            </a:r>
            <a:r>
              <a:rPr lang="ru-RU" dirty="0"/>
              <a:t> остановилась на получении графика с прошлого отчёта </a:t>
            </a:r>
          </a:p>
        </p:txBody>
      </p:sp>
    </p:spTree>
    <p:extLst>
      <p:ext uri="{BB962C8B-B14F-4D97-AF65-F5344CB8AC3E}">
        <p14:creationId xmlns:p14="http://schemas.microsoft.com/office/powerpoint/2010/main" val="31718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BE1BF5-A188-4845-8271-AF9EA37F8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C22C13-B891-4132-ACCB-22D160588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Рассмотреть сечения в </a:t>
            </a:r>
            <a:r>
              <a:rPr lang="en-US" dirty="0"/>
              <a:t>Geant4 </a:t>
            </a:r>
            <a:r>
              <a:rPr lang="ru-RU" dirty="0"/>
              <a:t>для более лёгких элементов (</a:t>
            </a:r>
            <a:r>
              <a:rPr lang="en-US" dirty="0"/>
              <a:t>Li, Be, B)</a:t>
            </a:r>
            <a:r>
              <a:rPr lang="ru-RU" dirty="0"/>
              <a:t> и сравнить с </a:t>
            </a:r>
            <a:r>
              <a:rPr lang="en-US" dirty="0"/>
              <a:t>TENDL2019</a:t>
            </a:r>
          </a:p>
          <a:p>
            <a:r>
              <a:rPr lang="en-US" dirty="0"/>
              <a:t>2) </a:t>
            </a:r>
            <a:r>
              <a:rPr lang="ru-RU" dirty="0"/>
              <a:t>Провести кураторский час для первого курса </a:t>
            </a:r>
          </a:p>
          <a:p>
            <a:r>
              <a:rPr lang="ru-RU" dirty="0"/>
              <a:t>3) Выбрать новые книги для библиотеки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03494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</TotalTime>
  <Words>79</Words>
  <Application>Microsoft Office PowerPoint</Application>
  <PresentationFormat>Широкоэкранный</PresentationFormat>
  <Paragraphs>10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Ретро</vt:lpstr>
      <vt:lpstr>Отчёт 17.11.2025</vt:lpstr>
      <vt:lpstr>За прошедшие недели</vt:lpstr>
      <vt:lpstr>Планы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17.11.2025</dc:title>
  <dc:creator>Оля Петрова</dc:creator>
  <cp:lastModifiedBy>Оля Петрова</cp:lastModifiedBy>
  <cp:revision>1</cp:revision>
  <dcterms:created xsi:type="dcterms:W3CDTF">2025-11-29T08:17:26Z</dcterms:created>
  <dcterms:modified xsi:type="dcterms:W3CDTF">2025-11-29T08:23:17Z</dcterms:modified>
</cp:coreProperties>
</file>