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F0A7-6A90-4782-96A7-77DB3303B46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75B7E-C17D-4FC3-B7D1-99B8A5F27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45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5F67-7604-B845-1A5B-0F7AC9365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EB57A-10FE-0DB0-8126-FFED37D38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48D09-FF02-0EFE-AAD7-87654746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B4D6D-9E2B-B624-B6B3-D1126C7D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1A9A1-3A55-7CCB-3529-325724DC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16F7-2455-A702-450F-C6007D03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D68AE-3C86-1729-3E63-17EB34938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7B9C7-CDA3-1E90-9A40-07851E88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23A3-BBAE-400C-437B-C646C1F3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E0767-2190-7673-22AF-3B7F3DEA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4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181A3-7349-FAD1-CEBA-AD2703F18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0B7B2-CDA8-2525-F2EE-6A477212F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B8911-CBC0-0DA3-5D22-447B5A69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55AB-F7B3-C5F5-F795-614F9754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D2B4B-649F-2289-A368-064BEAFF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9F20-578C-E9A2-7413-63E2A5DEF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2CB4-9C6A-D202-D9B6-27A39616E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295BF-9DC8-DAF4-FBA5-6FC65DA1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2C2B-6AE4-5CC9-C5EA-3648318A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8CD4-7525-4701-1482-EBEF617D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0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5716A-E267-15AC-6ECF-06DDD39A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AC01-7D41-5D7F-C8BA-3AB9F4DC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7C66F-8B0C-03C1-0D86-CA723F68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C45D-2348-3E72-3FE6-DE36B065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DBB97-8D43-0F72-F7E0-2037B1AA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93C4-4D29-7B3A-8835-34616A48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A3BDD-04E0-4C0A-D8EA-2DF37DB38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F5037-DA25-86ED-236A-733210C3F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82DB2-7554-25F9-5AB9-2797AFE9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2B8D8-9677-60C8-DBBE-7F2D6A28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29414-ED3C-566C-2043-12B06679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8673A-606F-9145-55C6-9A727FF55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5D8A2-53E1-4011-5E14-C22D2E18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FB008-FBC7-8F3D-EB18-1FCCB396C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A400C-A236-C2C2-5FA8-CA63F089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956E5-9866-08FC-8B20-8A65C6F9A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E3BFF3-1BBE-C5F0-09D2-0729EF54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AA9A1-8151-0146-F562-B6A15AD4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26289C-601B-4426-0B19-89DE555D5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EDA24-BBA0-F5C9-E448-B2AC89BAC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7BFA6-779E-22EB-B69D-8153E4F5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76D1B-9E47-5501-BB11-FAD7E960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652FD-A819-33E0-B4E8-496659B8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FF0BCF-3EF2-D0E3-D60D-11F7DF72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44249-D008-C8F1-9F7E-5E5A50D6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352DD-8036-0FA7-2F4C-749ED890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6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9C18-E858-96DF-33E0-21C6ECC1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FD8F6-2BD0-42D7-1306-FB651FAB1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CCDC1-DE41-81DB-F14B-1E6AFC9F9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8A928-3CFB-36E7-5D1B-A56059A2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1588C-9E9B-25AA-DA53-0B2C6AA0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5E138-E171-AA8B-553B-22677176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8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8DB6C-56F7-6DF0-98CA-880006B9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EEF29-54AC-EFD4-5C91-55BD14970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790FC-2C1A-B2FB-606A-D76B5B4B4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71A58-CE16-E988-D923-8FC7100E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342B1-D11F-6587-5B06-B916F986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94430-E0C1-1506-24D1-214D14D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3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7AF3F6-859C-A7AB-BA11-3034B633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33D5F-7711-52F8-A54F-2E72445C4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CDD7D-F823-8092-E474-92041299B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EC6614-20BB-490A-A24B-0E8BA9915793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CE557-C484-AC68-6D78-01246DC20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4738E-B446-AE56-0F90-A975A6506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17</a:t>
            </a: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.25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BDC6-C018-7FF7-7143-39C4A3299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 за</a:t>
            </a:r>
            <a:r>
              <a:rPr lang="en-US" dirty="0"/>
              <a:t> </a:t>
            </a:r>
            <a:r>
              <a:rPr lang="ru-RU" dirty="0"/>
              <a:t>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3C2A3-F9E5-8680-D0DD-ACF76AB6A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2890" cy="435133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Дописаны модули </a:t>
            </a:r>
            <a:r>
              <a:rPr lang="en-US" dirty="0"/>
              <a:t>AXI-Lite to AXI-Stream </a:t>
            </a:r>
            <a:r>
              <a:rPr lang="ru-RU" dirty="0"/>
              <a:t>и </a:t>
            </a:r>
            <a:r>
              <a:rPr lang="en-US" dirty="0"/>
              <a:t>AXI-Stream to AXI-Lite</a:t>
            </a:r>
            <a:r>
              <a:rPr lang="ru-RU" dirty="0"/>
              <a:t>, собирающие из 8ми посылок </a:t>
            </a:r>
            <a:r>
              <a:rPr lang="en-US" dirty="0"/>
              <a:t>AXI-Stream </a:t>
            </a:r>
            <a:r>
              <a:rPr lang="ru-RU" dirty="0"/>
              <a:t>посылку 32+32 бит </a:t>
            </a:r>
            <a:r>
              <a:rPr lang="ru-RU" dirty="0" err="1"/>
              <a:t>адрес+данные</a:t>
            </a:r>
            <a:r>
              <a:rPr lang="ru-RU" dirty="0"/>
              <a:t> </a:t>
            </a:r>
            <a:r>
              <a:rPr lang="en-US" dirty="0"/>
              <a:t>AXI-Lite </a:t>
            </a:r>
            <a:r>
              <a:rPr lang="ru-RU" dirty="0"/>
              <a:t>и наоборот</a:t>
            </a:r>
          </a:p>
          <a:p>
            <a:r>
              <a:rPr lang="ru-RU" dirty="0"/>
              <a:t>Написаны тесты для этих двух модулей, проверена их работоспособность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DF611C-448D-6974-4DEE-AEE798AB92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308" y="2270234"/>
            <a:ext cx="7018692" cy="310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19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0B67-8A52-F6C5-058A-1BE1531F4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План на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0FC3-49EB-D7CB-639D-C91C97DB6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Собрать проект для платы </a:t>
            </a:r>
            <a:r>
              <a:rPr lang="en-US" dirty="0"/>
              <a:t>7A50T </a:t>
            </a:r>
            <a:r>
              <a:rPr lang="ru-RU" dirty="0"/>
              <a:t>с модулями </a:t>
            </a:r>
            <a:r>
              <a:rPr lang="en-US" dirty="0"/>
              <a:t>AXIS-to-AXIL </a:t>
            </a:r>
            <a:r>
              <a:rPr lang="ru-RU" dirty="0"/>
              <a:t>и протестировать их в железе</a:t>
            </a:r>
            <a:endParaRPr lang="en-US" dirty="0"/>
          </a:p>
          <a:p>
            <a:r>
              <a:rPr lang="ru-RU" dirty="0"/>
              <a:t>Написать модуль многоканального счётчика с картой регистров для хранения значений счётчиков и протоколом </a:t>
            </a:r>
            <a:r>
              <a:rPr lang="en-US" dirty="0"/>
              <a:t>AXI-Lite</a:t>
            </a:r>
            <a:endParaRPr lang="ru-RU" dirty="0"/>
          </a:p>
          <a:p>
            <a:r>
              <a:rPr lang="ru-RU" dirty="0"/>
              <a:t>Написать программу для ПК, вычитывающие данные счётчиков по </a:t>
            </a:r>
            <a:r>
              <a:rPr lang="en-US" dirty="0"/>
              <a:t>UART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275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8D44-41EB-85FE-5E5B-6DA74FFA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2661-D3A8-54D9-3D4F-597491F9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6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90</Words>
  <Application>Microsoft Office PowerPoint</Application>
  <PresentationFormat>Widescreen</PresentationFormat>
  <Paragraphs>10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 за две недели</vt:lpstr>
      <vt:lpstr>План на две недели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9</cp:revision>
  <dcterms:created xsi:type="dcterms:W3CDTF">2025-09-22T10:34:57Z</dcterms:created>
  <dcterms:modified xsi:type="dcterms:W3CDTF">2025-11-17T09:56:04Z</dcterms:modified>
</cp:coreProperties>
</file>