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3CBC73-CFB0-1AFF-85CB-42EA0C1B5C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4A31323-462C-2DD7-A9AC-9D2BE73F6C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40AE837-53B8-BD68-1630-E0D7DB00A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9CCE-A7F7-441C-9BA1-FFE80060F8FB}" type="datetimeFigureOut">
              <a:rPr lang="ru-RU" smtClean="0"/>
              <a:t>17.11.2025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8644F4C-BE5F-B855-7243-FE8404ADC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E92F3DC-8AC4-03F4-4DD0-BBCFE4C3B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BA71-2DF4-4B16-B28E-74A158511D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3876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3B6056-C5C8-1602-76B1-34276C41B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84C29E0-DFE0-38AB-41DB-109C827185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55A760-229F-8481-BE45-C348D310C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9CCE-A7F7-441C-9BA1-FFE80060F8FB}" type="datetimeFigureOut">
              <a:rPr lang="ru-RU" smtClean="0"/>
              <a:t>17.11.2025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F9D051B-0FB5-8942-248C-D6F81D230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B20024E-BB91-EFBE-4DD0-5F7257D34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BA71-2DF4-4B16-B28E-74A158511D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679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0D98B13-C2CF-74C5-43CA-9188439126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9650686-E142-B7F6-C1BE-44A30B912C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B3B7EF-9C54-FD19-2864-2618B604A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9CCE-A7F7-441C-9BA1-FFE80060F8FB}" type="datetimeFigureOut">
              <a:rPr lang="ru-RU" smtClean="0"/>
              <a:t>17.11.2025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6567509-CF2B-BDD0-D732-797C75FDB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8DADC38-D3B7-1B12-DA37-7FB188E72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BA71-2DF4-4B16-B28E-74A158511D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6658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B1ABE7-E0D6-B83A-EC47-6E0282D36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54EE5B-5E5A-26D7-D88D-B25BD67314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59F166A-9C90-BF41-96A2-9B0C74D11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9CCE-A7F7-441C-9BA1-FFE80060F8FB}" type="datetimeFigureOut">
              <a:rPr lang="ru-RU" smtClean="0"/>
              <a:t>17.11.2025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8E0D2D1-EC6A-DDFD-7BA6-613E7F181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3499C3A-065B-A420-81C2-200D4AE72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BA71-2DF4-4B16-B28E-74A158511D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649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80936A-A2CF-C02A-5F63-2B7A4F621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F4E9992-8380-54BC-AA12-941705587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79DF674-D53F-165A-D1F6-FA4F7FFE0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9CCE-A7F7-441C-9BA1-FFE80060F8FB}" type="datetimeFigureOut">
              <a:rPr lang="ru-RU" smtClean="0"/>
              <a:t>17.11.2025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6C73B8F-7CA6-98E6-3940-0126E7F12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2E1E7E-00A2-ED7F-C562-01965DDDA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BA71-2DF4-4B16-B28E-74A158511D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724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9A52EB-7EB3-8BFC-A132-7320FF032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6CDDFDA-6A34-DF7C-A60A-755C98D564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473EC29-01DE-354E-FCCF-2FDE894D69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48CC4AD-71BF-CFEC-C3F8-27BF57810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9CCE-A7F7-441C-9BA1-FFE80060F8FB}" type="datetimeFigureOut">
              <a:rPr lang="ru-RU" smtClean="0"/>
              <a:t>17.11.2025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96F418B-6D42-E562-B3B1-7FF1AA45E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9BC881F-20EE-DEEB-5A30-03B83B4EB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BA71-2DF4-4B16-B28E-74A158511D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52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5295FD-3890-5F9D-8AFD-CDAB3C58B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59560C2-2D70-EBE9-7445-CA1B37E0B5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5589131-8B59-1807-192C-CDCFF79D63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583A5BE-1318-7FD0-461D-639311BB29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4195F43-A75E-A5A2-75F3-53C564A47D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0E02D19-7CFE-AEF5-6494-09A4704D1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9CCE-A7F7-441C-9BA1-FFE80060F8FB}" type="datetimeFigureOut">
              <a:rPr lang="ru-RU" smtClean="0"/>
              <a:t>17.11.2025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B3381BD-B0C0-6297-E794-0B6576804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80CDD41-BBC7-3B48-F787-45DAC3578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BA71-2DF4-4B16-B28E-74A158511D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9330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EACCFC-0BF3-D00E-6C39-6ED12461B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2B356AB-CFC4-CB4D-7856-BC403F83B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9CCE-A7F7-441C-9BA1-FFE80060F8FB}" type="datetimeFigureOut">
              <a:rPr lang="ru-RU" smtClean="0"/>
              <a:t>17.11.2025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6AF6DCE-6296-E258-14F0-1FD2B0ED4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811B128-2F52-8160-E345-9840414F8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BA71-2DF4-4B16-B28E-74A158511D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0100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2A99E72-EA17-0935-DAB3-DE6D65870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9CCE-A7F7-441C-9BA1-FFE80060F8FB}" type="datetimeFigureOut">
              <a:rPr lang="ru-RU" smtClean="0"/>
              <a:t>17.11.2025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0DF81D3-DD2C-4F1D-9FFA-6EA5C7108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80120A9-8E59-240D-EC26-7A03CF2F6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BA71-2DF4-4B16-B28E-74A158511D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3129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516CB9-E32C-873B-E108-1DC72473A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A285D5B-E325-91D8-34B8-A8FE6B0499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688C606-7A0E-E4FC-C929-230DFC5CC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B34547C-A8D2-D4E1-47C1-9A70AD69D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9CCE-A7F7-441C-9BA1-FFE80060F8FB}" type="datetimeFigureOut">
              <a:rPr lang="ru-RU" smtClean="0"/>
              <a:t>17.11.2025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CA3961A-F67E-2E6F-DBF8-DEE7CBDF3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5B333BE-0178-3AB1-DDC3-132D42560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BA71-2DF4-4B16-B28E-74A158511D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2344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5AE539-71F1-2B8C-C8E4-BAF1F5437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E7AE66A-1E43-2926-F3FE-E9B6B8C7D2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DF93711-F961-BF9C-ABC0-A3FBE1601A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1FD9C71-82A9-710F-80F9-ED2E965B7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9CCE-A7F7-441C-9BA1-FFE80060F8FB}" type="datetimeFigureOut">
              <a:rPr lang="ru-RU" smtClean="0"/>
              <a:t>17.11.2025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D6A6D74-95F9-BD44-84CC-95C3E3202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FA4309C-E796-6415-2C5B-159602C85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BA71-2DF4-4B16-B28E-74A158511D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2228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B6784A-39FF-C64E-09F5-04288A3E9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F534A34-BB0C-A091-0820-65F44E2979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110FE8F-8CD6-98BF-04DD-705CB78304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D9CCE-A7F7-441C-9BA1-FFE80060F8FB}" type="datetimeFigureOut">
              <a:rPr lang="ru-RU" smtClean="0"/>
              <a:t>17.11.2025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8DC6E52-90C2-2165-46BD-7DF17C5669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60F7382-50C2-3137-E131-876B563A00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ABA71-2DF4-4B16-B28E-74A158511D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887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3DDDAA-EC29-73E0-A5F2-92D95AB9DC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Report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97DBDDD-56CB-B7F3-9423-2A4F431C70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17</a:t>
            </a:r>
            <a:r>
              <a:rPr lang="en-US" dirty="0"/>
              <a:t>.</a:t>
            </a:r>
            <a:r>
              <a:rPr lang="ru-RU" dirty="0"/>
              <a:t>11</a:t>
            </a:r>
            <a:r>
              <a:rPr lang="en-US" dirty="0"/>
              <a:t>.2025</a:t>
            </a:r>
          </a:p>
          <a:p>
            <a:r>
              <a:rPr lang="en-US" dirty="0" err="1"/>
              <a:t>Bogatyrev</a:t>
            </a:r>
            <a:r>
              <a:rPr lang="en-US" dirty="0"/>
              <a:t> Konstantin Konstantinovich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31C66D4-9F21-4999-5441-465D6B6AAE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31" y="4641943"/>
            <a:ext cx="3397337" cy="1231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1801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0C1321-D693-E481-C9FE-08C42751E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сделано?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642CDC3-1F0A-6E9F-DBDC-BDBE8ED688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Текущее состояние: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F6C2EEA-9BED-85D9-68C6-7171017769C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/>
              <a:t>1) Написан код</a:t>
            </a:r>
            <a:endParaRPr lang="en-US" dirty="0"/>
          </a:p>
          <a:p>
            <a:r>
              <a:rPr lang="en-US" dirty="0"/>
              <a:t>2)</a:t>
            </a:r>
            <a:r>
              <a:rPr lang="ru-RU" dirty="0"/>
              <a:t>Встреча с Ириной на этой неделе/новое задание</a:t>
            </a:r>
          </a:p>
          <a:p>
            <a:r>
              <a:rPr lang="ru-RU" dirty="0"/>
              <a:t>3) Продолжаю ходить на </a:t>
            </a:r>
            <a:r>
              <a:rPr lang="en-US" dirty="0" err="1"/>
              <a:t>Yadro</a:t>
            </a:r>
            <a:endParaRPr lang="ru-RU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D0D8755-C167-0954-76E7-11962E86ED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/>
              <a:t>Планы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BDB4986-FD06-338C-63FD-183204D18AC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/>
              <a:t>1) Достроить </a:t>
            </a:r>
            <a:r>
              <a:rPr lang="ru-RU"/>
              <a:t>диаграммы Фейнмана</a:t>
            </a:r>
            <a:endParaRPr lang="en-US" dirty="0"/>
          </a:p>
          <a:p>
            <a:r>
              <a:rPr lang="ru-RU" dirty="0"/>
              <a:t>2) Тестирование кода/поиск файлов</a:t>
            </a:r>
          </a:p>
          <a:p>
            <a:r>
              <a:rPr lang="ru-RU" dirty="0"/>
              <a:t>3) Выполнение ДЗ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686EC85-800F-D052-BEB8-98FB370B13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6781" y="5195693"/>
            <a:ext cx="2741587" cy="993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269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E70A84-FD5C-FD98-2A15-F29B30B05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8216561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56</Words>
  <Application>Microsoft Office PowerPoint</Application>
  <PresentationFormat>Широкоэкранный</PresentationFormat>
  <Paragraphs>13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Report</vt:lpstr>
      <vt:lpstr>Что сделано?</vt:lpstr>
      <vt:lpstr>Благодарю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Konstantin Ponoy</dc:creator>
  <cp:lastModifiedBy>Konstantin Ponoy</cp:lastModifiedBy>
  <cp:revision>4</cp:revision>
  <dcterms:created xsi:type="dcterms:W3CDTF">2025-09-22T06:29:41Z</dcterms:created>
  <dcterms:modified xsi:type="dcterms:W3CDTF">2025-11-17T09:47:01Z</dcterms:modified>
</cp:coreProperties>
</file>