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56" r:id="rId2"/>
    <p:sldId id="297" r:id="rId3"/>
    <p:sldId id="298" r:id="rId4"/>
    <p:sldId id="300" r:id="rId5"/>
    <p:sldId id="296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9039"/>
    <a:srgbClr val="0305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717" autoAdjust="0"/>
  </p:normalViewPr>
  <p:slideViewPr>
    <p:cSldViewPr snapToGrid="0">
      <p:cViewPr varScale="1">
        <p:scale>
          <a:sx n="83" d="100"/>
          <a:sy n="83" d="100"/>
        </p:scale>
        <p:origin x="658" y="67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3134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6421B8-F9CF-4823-845B-DF35620B799C}" type="datetimeFigureOut">
              <a:rPr lang="ru-RU" smtClean="0"/>
              <a:t>17.11.2025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20ABA2-80B2-4D0B-8C76-43DAED0AB6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77099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739B7-CBA9-4A70-A450-805A20B04489}" type="datetimeFigureOut">
              <a:rPr lang="ru-RU" smtClean="0"/>
              <a:t>17.11.2025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063571-85DC-4F7A-9955-A3EAE81832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90795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AD4AE-FB64-4260-962F-457722BCD3BB}" type="datetimeFigureOut">
              <a:rPr lang="ru-RU" smtClean="0"/>
              <a:t>17.11.2025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1A664-5F62-4E7B-9516-3AE7392D48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62599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AD4AE-FB64-4260-962F-457722BCD3BB}" type="datetimeFigureOut">
              <a:rPr lang="ru-RU" smtClean="0"/>
              <a:t>17.11.2025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1A664-5F62-4E7B-9516-3AE7392D48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97819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AD4AE-FB64-4260-962F-457722BCD3BB}" type="datetimeFigureOut">
              <a:rPr lang="ru-RU" smtClean="0"/>
              <a:t>17.11.2025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1A664-5F62-4E7B-9516-3AE7392D48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643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AD4AE-FB64-4260-962F-457722BCD3BB}" type="datetimeFigureOut">
              <a:rPr lang="ru-RU" smtClean="0"/>
              <a:t>17.11.2025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1A664-5F62-4E7B-9516-3AE7392D48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27398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AD4AE-FB64-4260-962F-457722BCD3BB}" type="datetimeFigureOut">
              <a:rPr lang="ru-RU" smtClean="0"/>
              <a:t>17.11.2025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1A664-5F62-4E7B-9516-3AE7392D48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98241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AD4AE-FB64-4260-962F-457722BCD3BB}" type="datetimeFigureOut">
              <a:rPr lang="ru-RU" smtClean="0"/>
              <a:t>17.11.2025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1A664-5F62-4E7B-9516-3AE7392D48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56926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AD4AE-FB64-4260-962F-457722BCD3BB}" type="datetimeFigureOut">
              <a:rPr lang="ru-RU" smtClean="0"/>
              <a:t>17.11.2025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1A664-5F62-4E7B-9516-3AE7392D48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98146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AD4AE-FB64-4260-962F-457722BCD3BB}" type="datetimeFigureOut">
              <a:rPr lang="ru-RU" smtClean="0"/>
              <a:t>17.11.2025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1A664-5F62-4E7B-9516-3AE7392D48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50792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AD4AE-FB64-4260-962F-457722BCD3BB}" type="datetimeFigureOut">
              <a:rPr lang="ru-RU" smtClean="0"/>
              <a:t>17.11.2025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1A664-5F62-4E7B-9516-3AE7392D48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20286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AD4AE-FB64-4260-962F-457722BCD3BB}" type="datetimeFigureOut">
              <a:rPr lang="ru-RU" smtClean="0"/>
              <a:t>17.11.2025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1A664-5F62-4E7B-9516-3AE7392D48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7340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AD4AE-FB64-4260-962F-457722BCD3BB}" type="datetimeFigureOut">
              <a:rPr lang="ru-RU" smtClean="0"/>
              <a:t>17.11.2025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1A664-5F62-4E7B-9516-3AE7392D48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74412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EAD4AE-FB64-4260-962F-457722BCD3BB}" type="datetimeFigureOut">
              <a:rPr lang="ru-RU" smtClean="0"/>
              <a:t>17.11.2025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41A664-5F62-4E7B-9516-3AE7392D48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9073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51001" y="1960246"/>
            <a:ext cx="8889999" cy="1727345"/>
          </a:xfrm>
        </p:spPr>
        <p:txBody>
          <a:bodyPr>
            <a:normAutofit/>
          </a:bodyPr>
          <a:lstStyle/>
          <a:p>
            <a:r>
              <a:rPr lang="ru-RU" sz="5400" b="1" u="sng" dirty="0" smtClean="0">
                <a:solidFill>
                  <a:schemeClr val="bg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Rawline" panose="00000500000000000000" pitchFamily="2" charset="-52"/>
              </a:rPr>
              <a:t>Отчет о проделанной работе</a:t>
            </a:r>
            <a:endParaRPr lang="ru-RU" sz="11500" b="1" u="sng" dirty="0">
              <a:solidFill>
                <a:schemeClr val="bg1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  <a:latin typeface="Rawline" panose="00000500000000000000" pitchFamily="2" charset="-52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15317">
            <a:off x="362391" y="4191542"/>
            <a:ext cx="2270612" cy="226204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9564" y="5772863"/>
            <a:ext cx="2401455" cy="808199"/>
          </a:xfrm>
          <a:prstGeom prst="rect">
            <a:avLst/>
          </a:prstGeom>
        </p:spPr>
      </p:pic>
      <p:sp>
        <p:nvSpPr>
          <p:cNvPr id="7" name="Объект 2"/>
          <p:cNvSpPr txBox="1">
            <a:spLocks/>
          </p:cNvSpPr>
          <p:nvPr/>
        </p:nvSpPr>
        <p:spPr>
          <a:xfrm>
            <a:off x="2626591" y="4137891"/>
            <a:ext cx="6938818" cy="11846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schemeClr val="bg1"/>
                </a:solidFill>
              </a:rPr>
              <a:t>20.10.2025-17.11.2025</a:t>
            </a:r>
            <a:endParaRPr lang="ru-RU" dirty="0" smtClean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7054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u="sng" dirty="0" smtClean="0">
                <a:solidFill>
                  <a:schemeClr val="bg1"/>
                </a:solidFill>
              </a:rPr>
              <a:t>Если вкратце...</a:t>
            </a:r>
            <a:endParaRPr lang="ru-RU" u="sng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690689"/>
            <a:ext cx="10515600" cy="4368366"/>
          </a:xfrm>
        </p:spPr>
        <p:txBody>
          <a:bodyPr>
            <a:normAutofit/>
          </a:bodyPr>
          <a:lstStyle/>
          <a:p>
            <a:pPr marL="514350" indent="-514350">
              <a:buAutoNum type="arabicParenR"/>
            </a:pPr>
            <a:r>
              <a:rPr lang="ru-RU" dirty="0" smtClean="0">
                <a:solidFill>
                  <a:schemeClr val="bg1"/>
                </a:solidFill>
              </a:rPr>
              <a:t>Завершили курс </a:t>
            </a:r>
            <a:r>
              <a:rPr lang="ru-RU" dirty="0" smtClean="0">
                <a:solidFill>
                  <a:schemeClr val="bg1"/>
                </a:solidFill>
              </a:rPr>
              <a:t>«Введение в цифровую физику» </a:t>
            </a:r>
            <a:endParaRPr lang="ru-RU" dirty="0" smtClean="0">
              <a:solidFill>
                <a:schemeClr val="bg1"/>
              </a:solidFill>
            </a:endParaRPr>
          </a:p>
          <a:p>
            <a:pPr marL="514350" indent="-514350">
              <a:buAutoNum type="arabicParenR"/>
            </a:pPr>
            <a:r>
              <a:rPr lang="ru-RU" dirty="0" smtClean="0">
                <a:solidFill>
                  <a:schemeClr val="bg1"/>
                </a:solidFill>
              </a:rPr>
              <a:t>Оформили необходимые публикации для отчета по МГ и ГЗ в таблице</a:t>
            </a:r>
            <a:endParaRPr lang="ru-RU" dirty="0" smtClean="0">
              <a:solidFill>
                <a:schemeClr val="bg1"/>
              </a:solidFill>
            </a:endParaRPr>
          </a:p>
          <a:p>
            <a:pPr marL="514350" indent="-514350">
              <a:buAutoNum type="arabicParenR"/>
            </a:pPr>
            <a:r>
              <a:rPr lang="ru-RU" dirty="0" smtClean="0">
                <a:solidFill>
                  <a:schemeClr val="bg1"/>
                </a:solidFill>
              </a:rPr>
              <a:t>По научке посчитал весьма сложную штуку</a:t>
            </a:r>
            <a:endParaRPr lang="ru-RU" dirty="0" smtClean="0">
              <a:solidFill>
                <a:schemeClr val="bg1"/>
              </a:solidFill>
            </a:endParaRPr>
          </a:p>
          <a:p>
            <a:pPr marL="514350" indent="-514350">
              <a:buAutoNum type="arabicParenR"/>
            </a:pPr>
            <a:r>
              <a:rPr lang="ru-RU" dirty="0" smtClean="0">
                <a:solidFill>
                  <a:schemeClr val="bg1"/>
                </a:solidFill>
              </a:rPr>
              <a:t>Провели Хеллоуин, который в этот раз ребята организовали практически самостоятельно</a:t>
            </a:r>
            <a:endParaRPr lang="en-US" dirty="0" smtClean="0">
              <a:solidFill>
                <a:schemeClr val="bg1"/>
              </a:solidFill>
            </a:endParaRPr>
          </a:p>
          <a:p>
            <a:pPr marL="514350" indent="-514350">
              <a:buAutoNum type="arabicParenR"/>
            </a:pPr>
            <a:r>
              <a:rPr lang="ru-RU" dirty="0" smtClean="0">
                <a:solidFill>
                  <a:schemeClr val="bg1"/>
                </a:solidFill>
              </a:rPr>
              <a:t>Промодерировал свой первый семинар лаборатории</a:t>
            </a:r>
          </a:p>
          <a:p>
            <a:pPr marL="514350" indent="-514350">
              <a:buAutoNum type="arabicParenR"/>
            </a:pPr>
            <a:endParaRPr lang="ru-RU" i="1" dirty="0" smtClean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9564" y="5772863"/>
            <a:ext cx="2401455" cy="808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739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u="sng" dirty="0" smtClean="0">
                <a:solidFill>
                  <a:schemeClr val="bg1"/>
                </a:solidFill>
              </a:rPr>
              <a:t>Планы:</a:t>
            </a:r>
            <a:endParaRPr lang="ru-RU" u="sng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082175"/>
          </a:xfrm>
        </p:spPr>
        <p:txBody>
          <a:bodyPr/>
          <a:lstStyle/>
          <a:p>
            <a:pPr marL="514350" indent="-514350">
              <a:buAutoNum type="arabicParenR"/>
            </a:pPr>
            <a:r>
              <a:rPr lang="ru-RU" dirty="0" smtClean="0">
                <a:solidFill>
                  <a:schemeClr val="bg1"/>
                </a:solidFill>
              </a:rPr>
              <a:t>Продолжать научку</a:t>
            </a:r>
          </a:p>
          <a:p>
            <a:pPr marL="514350" indent="-514350">
              <a:buAutoNum type="arabicParenR"/>
            </a:pPr>
            <a:r>
              <a:rPr lang="ru-RU" dirty="0" smtClean="0">
                <a:solidFill>
                  <a:schemeClr val="bg1"/>
                </a:solidFill>
              </a:rPr>
              <a:t>Написать тезисы для публикации после </a:t>
            </a:r>
            <a:r>
              <a:rPr lang="en-US" dirty="0" smtClean="0">
                <a:solidFill>
                  <a:schemeClr val="bg1"/>
                </a:solidFill>
              </a:rPr>
              <a:t>LomCon-2025</a:t>
            </a:r>
            <a:endParaRPr lang="ru-RU" dirty="0" smtClean="0">
              <a:solidFill>
                <a:schemeClr val="bg1"/>
              </a:solidFill>
            </a:endParaRPr>
          </a:p>
          <a:p>
            <a:pPr marL="514350" indent="-514350">
              <a:buAutoNum type="arabicParenR"/>
            </a:pPr>
            <a:r>
              <a:rPr lang="ru-RU" dirty="0" smtClean="0">
                <a:solidFill>
                  <a:schemeClr val="bg1"/>
                </a:solidFill>
              </a:rPr>
              <a:t>Проводить семинары</a:t>
            </a:r>
            <a:endParaRPr lang="en-US" dirty="0" smtClean="0">
              <a:solidFill>
                <a:schemeClr val="bg1"/>
              </a:solidFill>
            </a:endParaRPr>
          </a:p>
          <a:p>
            <a:pPr marL="514350" indent="-514350">
              <a:buAutoNum type="arabicParenR"/>
            </a:pP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9564" y="5772863"/>
            <a:ext cx="2401455" cy="808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335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62000" y="1888981"/>
            <a:ext cx="10667999" cy="2387600"/>
          </a:xfrm>
        </p:spPr>
        <p:txBody>
          <a:bodyPr anchor="ctr">
            <a:normAutofit/>
          </a:bodyPr>
          <a:lstStyle/>
          <a:p>
            <a:r>
              <a:rPr lang="ru-RU" sz="6600" b="1" u="sng" dirty="0" smtClean="0">
                <a:solidFill>
                  <a:schemeClr val="bg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Rawline" panose="00000500000000000000" pitchFamily="2" charset="-52"/>
              </a:rPr>
              <a:t>Пожелания по </a:t>
            </a:r>
            <a:r>
              <a:rPr lang="ru-RU" sz="6600" b="1" u="sng" dirty="0" smtClean="0">
                <a:solidFill>
                  <a:schemeClr val="bg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Rawline" panose="00000500000000000000" pitchFamily="2" charset="-52"/>
              </a:rPr>
              <a:t>семинарам</a:t>
            </a:r>
            <a:r>
              <a:rPr lang="ru-RU" sz="6600" b="1" u="sng" dirty="0" smtClean="0">
                <a:solidFill>
                  <a:schemeClr val="bg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Rawline" panose="00000500000000000000" pitchFamily="2" charset="-52"/>
              </a:rPr>
              <a:t>?</a:t>
            </a:r>
            <a:endParaRPr lang="ru-RU" sz="16600" b="1" u="sng" dirty="0">
              <a:solidFill>
                <a:schemeClr val="bg1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  <a:latin typeface="Rawline" panose="00000500000000000000" pitchFamily="2" charset="-52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9564" y="5772863"/>
            <a:ext cx="2401455" cy="808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75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62000" y="1888981"/>
            <a:ext cx="10667999" cy="2387600"/>
          </a:xfrm>
        </p:spPr>
        <p:txBody>
          <a:bodyPr anchor="ctr">
            <a:normAutofit/>
          </a:bodyPr>
          <a:lstStyle/>
          <a:p>
            <a:r>
              <a:rPr lang="ru-RU" sz="6600" b="1" u="sng" dirty="0" smtClean="0">
                <a:solidFill>
                  <a:schemeClr val="bg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Rawline" panose="00000500000000000000" pitchFamily="2" charset="-52"/>
              </a:rPr>
              <a:t>До встречи, коллеги!</a:t>
            </a:r>
            <a:endParaRPr lang="ru-RU" sz="16600" b="1" u="sng" dirty="0">
              <a:solidFill>
                <a:schemeClr val="bg1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  <a:latin typeface="Rawline" panose="00000500000000000000" pitchFamily="2" charset="-52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9564" y="5772863"/>
            <a:ext cx="2401455" cy="80819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15317">
            <a:off x="362391" y="4191542"/>
            <a:ext cx="2270612" cy="2262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494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Другая 2">
      <a:majorFont>
        <a:latin typeface="Rawline Black"/>
        <a:ea typeface=""/>
        <a:cs typeface=""/>
      </a:majorFont>
      <a:minorFont>
        <a:latin typeface="Rawline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488</TotalTime>
  <Words>70</Words>
  <Application>Microsoft Office PowerPoint</Application>
  <PresentationFormat>Широкоэкранный</PresentationFormat>
  <Paragraphs>14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0" baseType="lpstr">
      <vt:lpstr>Arial</vt:lpstr>
      <vt:lpstr>Calibri</vt:lpstr>
      <vt:lpstr>Rawline</vt:lpstr>
      <vt:lpstr>Rawline Black</vt:lpstr>
      <vt:lpstr>Тема Office</vt:lpstr>
      <vt:lpstr>Отчет о проделанной работе</vt:lpstr>
      <vt:lpstr>Если вкратце...</vt:lpstr>
      <vt:lpstr>Планы:</vt:lpstr>
      <vt:lpstr>Пожелания по семинарам?</vt:lpstr>
      <vt:lpstr>До встречи, коллеги!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Ежегодная встреча для первокурсников: Знакомство  с Физическим факультетом</dc:title>
  <dc:creator>NIKITA</dc:creator>
  <cp:lastModifiedBy>NIKITA</cp:lastModifiedBy>
  <cp:revision>48</cp:revision>
  <dcterms:created xsi:type="dcterms:W3CDTF">2025-08-29T10:26:21Z</dcterms:created>
  <dcterms:modified xsi:type="dcterms:W3CDTF">2025-11-17T10:08:25Z</dcterms:modified>
</cp:coreProperties>
</file>