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346EF37-0F9A-48A0-B997-3EA52A679869}">
          <p14:sldIdLst>
            <p14:sldId id="256"/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2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8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54D61-5C4A-48FE-BA28-CCD01C3F8E66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8DEB1-4E29-4606-9691-F99C2EFB6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35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241F574-052E-40CC-B317-5807F1B5F1CE}" type="datetime1">
              <a:rPr lang="ru-RU" smtClean="0"/>
              <a:t>17.11.2025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21754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587E-2D19-4765-BF70-600121CFF54A}" type="datetime1">
              <a:rPr lang="ru-RU" smtClean="0"/>
              <a:t>17.11.2025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57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C4EF-0044-4468-872C-9D5DE5405576}" type="datetime1">
              <a:rPr lang="ru-RU" smtClean="0"/>
              <a:t>17.11.2025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00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DA96-B685-40F9-8293-E78FADFA2E41}" type="datetime1">
              <a:rPr lang="ru-RU" smtClean="0"/>
              <a:t>17.11.2025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83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F086-0AA5-4D49-8393-D79F034D1465}" type="datetime1">
              <a:rPr lang="ru-RU" smtClean="0"/>
              <a:t>17.11.2025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2742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1C1E-36A3-4A55-B0BC-DCED5DE73CC7}" type="datetime1">
              <a:rPr lang="ru-RU" smtClean="0"/>
              <a:t>17.11.2025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3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16B06-3426-4D0B-9E5A-966248CDE8B3}" type="datetime1">
              <a:rPr lang="ru-RU" smtClean="0"/>
              <a:t>17.11.2025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37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8945A-F322-4936-A30D-1BD06321D97F}" type="datetime1">
              <a:rPr lang="ru-RU" smtClean="0"/>
              <a:t>17.11.2025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56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4C2DB-4711-4BD3-BE5F-092A30F8663E}" type="datetime1">
              <a:rPr lang="ru-RU" smtClean="0"/>
              <a:t>17.11.2025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54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C25E5-599A-43F4-9E6A-8D226EFAB1BA}" type="datetime1">
              <a:rPr lang="ru-RU" smtClean="0"/>
              <a:t>17.11.2025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59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DA3D-7798-4006-9939-19A5E6CA6E58}" type="datetime1">
              <a:rPr lang="ru-RU" smtClean="0"/>
              <a:t>17.11.2025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81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669F19F-EA7F-434E-8C63-CEFD9FE45A5C}" type="datetime1">
              <a:rPr lang="ru-RU" smtClean="0"/>
              <a:t>17.11.2025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74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u-RU" dirty="0" smtClean="0"/>
              <a:t>Отчёт на</a:t>
            </a:r>
            <a:r>
              <a:rPr lang="en-US" smtClean="0"/>
              <a:t> </a:t>
            </a:r>
            <a:r>
              <a:rPr lang="en-US" smtClean="0"/>
              <a:t>17</a:t>
            </a:r>
            <a:r>
              <a:rPr lang="ru-RU" smtClean="0"/>
              <a:t>.1125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250" y="4800600"/>
            <a:ext cx="9418320" cy="1691640"/>
          </a:xfrm>
        </p:spPr>
        <p:txBody>
          <a:bodyPr/>
          <a:lstStyle/>
          <a:p>
            <a:pPr algn="r"/>
            <a:r>
              <a:rPr lang="ru-RU" dirty="0" smtClean="0"/>
              <a:t>Плетнёв Никита</a:t>
            </a:r>
            <a:endParaRPr lang="en-US" dirty="0" smtClean="0"/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23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92640" cy="65223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 проделанной работе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885" y="4160028"/>
            <a:ext cx="5577205" cy="2309034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2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1284"/>
            <a:ext cx="9944100" cy="21907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17425" y="4061087"/>
            <a:ext cx="41397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Исправляю ошибки держа в руках документацию </a:t>
            </a:r>
            <a:r>
              <a:rPr lang="en-US" dirty="0" smtClean="0"/>
              <a:t>root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123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772" y="226060"/>
            <a:ext cx="9692640" cy="1325562"/>
          </a:xfrm>
        </p:spPr>
        <p:txBody>
          <a:bodyPr/>
          <a:lstStyle/>
          <a:p>
            <a:r>
              <a:rPr lang="ru-RU" dirty="0" smtClean="0"/>
              <a:t>Анализ больших данных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772" y="1716722"/>
            <a:ext cx="8595360" cy="435133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Написал полный список необходимых библиотек, которые будут использоваться в нашей практике, плюс ссылки на документацию с более подробными объяснениями работы функций, а так же курсами для более глубоко понимания(не для всех библиотек).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Провел </a:t>
            </a:r>
            <a:r>
              <a:rPr lang="en-US" dirty="0" smtClean="0"/>
              <a:t>“</a:t>
            </a:r>
            <a:r>
              <a:rPr lang="ru-RU" dirty="0" smtClean="0"/>
              <a:t>реальный</a:t>
            </a:r>
            <a:r>
              <a:rPr lang="en-US" dirty="0" smtClean="0"/>
              <a:t>”</a:t>
            </a:r>
            <a:r>
              <a:rPr lang="ru-RU" dirty="0" smtClean="0"/>
              <a:t> сбор информации с сайта </a:t>
            </a:r>
            <a:r>
              <a:rPr lang="en-US" dirty="0" smtClean="0"/>
              <a:t>HABR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smtClean="0"/>
              <a:t>на котором будет проводится наша практика.</a:t>
            </a:r>
          </a:p>
          <a:p>
            <a:pPr marL="0" indent="0">
              <a:buNone/>
            </a:pPr>
            <a:r>
              <a:rPr lang="ru-RU" dirty="0" smtClean="0"/>
              <a:t>Осталось поставить точную задачу, </a:t>
            </a:r>
            <a:r>
              <a:rPr lang="ru-RU" dirty="0"/>
              <a:t>и</a:t>
            </a:r>
            <a:r>
              <a:rPr lang="ru-RU" dirty="0" smtClean="0"/>
              <a:t> можно проводить практику.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3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67" y="4286897"/>
            <a:ext cx="6265025" cy="2479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75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Вид</Template>
  <TotalTime>3892</TotalTime>
  <Words>84</Words>
  <Application>Microsoft Office PowerPoint</Application>
  <PresentationFormat>Широкоэкранный</PresentationFormat>
  <Paragraphs>10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Schoolbook</vt:lpstr>
      <vt:lpstr>Wingdings 2</vt:lpstr>
      <vt:lpstr>View</vt:lpstr>
      <vt:lpstr>Отчёт на 17.1125</vt:lpstr>
      <vt:lpstr>О проделанной работе</vt:lpstr>
      <vt:lpstr>Анализ больших данных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</dc:title>
  <dc:creator>Плетнёв Никита</dc:creator>
  <cp:lastModifiedBy>Плетнёв Никита</cp:lastModifiedBy>
  <cp:revision>153</cp:revision>
  <dcterms:created xsi:type="dcterms:W3CDTF">2024-10-28T05:49:10Z</dcterms:created>
  <dcterms:modified xsi:type="dcterms:W3CDTF">2025-11-17T08:28:07Z</dcterms:modified>
</cp:coreProperties>
</file>