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374" r:id="rId4"/>
    <p:sldId id="283" r:id="rId5"/>
    <p:sldId id="368" r:id="rId6"/>
    <p:sldId id="381" r:id="rId7"/>
    <p:sldId id="382" r:id="rId8"/>
    <p:sldId id="383" r:id="rId9"/>
    <p:sldId id="371" r:id="rId10"/>
    <p:sldId id="372" r:id="rId11"/>
    <p:sldId id="342" r:id="rId12"/>
    <p:sldId id="34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74"/>
          </p14:sldIdLst>
        </p14:section>
        <p14:section name="Block B" id="{C46D10B7-F744-4B8C-ACDB-71DB818AE2FB}">
          <p14:sldIdLst>
            <p14:sldId id="283"/>
            <p14:sldId id="368"/>
            <p14:sldId id="381"/>
            <p14:sldId id="382"/>
            <p14:sldId id="383"/>
            <p14:sldId id="371"/>
          </p14:sldIdLst>
        </p14:section>
        <p14:section name="Conclusion" id="{D28F1E1E-906D-48DC-91A3-14B16096707E}">
          <p14:sldIdLst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B7101"/>
    <a:srgbClr val="FFFFFF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>
        <p:scale>
          <a:sx n="66" d="100"/>
          <a:sy n="66" d="100"/>
        </p:scale>
        <p:origin x="1406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11-17T08:29:17.590" v="4534" actId="20577"/>
      <pc:docMkLst>
        <pc:docMk/>
      </pc:docMkLst>
      <pc:sldChg chg="modSp mod">
        <pc:chgData name="Matthew Vologzhin" userId="4c8302d60a1852bc" providerId="LiveId" clId="{1E3879BC-CB79-4F4E-B4C7-F5B5181D6E41}" dt="2025-11-17T08:08:38.291" v="3446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11-17T08:08:09.260" v="3365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11-17T08:08:38.291" v="3446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Matthew Vologzhin" userId="4c8302d60a1852bc" providerId="LiveId" clId="{1E3879BC-CB79-4F4E-B4C7-F5B5181D6E41}" dt="2025-11-17T08:26:44.150" v="4381" actId="20577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11-17T08:26:44.150" v="4381" actId="20577"/>
          <ac:spMkLst>
            <pc:docMk/>
            <pc:sldMk cId="3162007494" sldId="343"/>
            <ac:spMk id="14" creationId="{A8304AB3-F914-3EC2-D063-BCC68B0EDBC7}"/>
          </ac:spMkLst>
        </pc:spChg>
      </pc:sldChg>
      <pc:sldChg chg="addSp delSp modSp add mod ord">
        <pc:chgData name="Matthew Vologzhin" userId="4c8302d60a1852bc" providerId="LiveId" clId="{1E3879BC-CB79-4F4E-B4C7-F5B5181D6E41}" dt="2025-11-17T08:15:51.644" v="4005" actId="14100"/>
        <pc:sldMkLst>
          <pc:docMk/>
          <pc:sldMk cId="2120704067" sldId="368"/>
        </pc:sldMkLst>
        <pc:spChg chg="add del mod">
          <ac:chgData name="Matthew Vologzhin" userId="4c8302d60a1852bc" providerId="LiveId" clId="{1E3879BC-CB79-4F4E-B4C7-F5B5181D6E41}" dt="2025-11-17T08:11:57.155" v="3530" actId="478"/>
          <ac:spMkLst>
            <pc:docMk/>
            <pc:sldMk cId="2120704067" sldId="368"/>
            <ac:spMk id="2" creationId="{98A3E7B4-2366-E61B-5C6A-E416F46B44AD}"/>
          </ac:spMkLst>
        </pc:spChg>
        <pc:spChg chg="mod">
          <ac:chgData name="Matthew Vologzhin" userId="4c8302d60a1852bc" providerId="LiveId" clId="{1E3879BC-CB79-4F4E-B4C7-F5B5181D6E41}" dt="2025-11-17T08:15:41.191" v="4001" actId="1076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Matthew Vologzhin" userId="4c8302d60a1852bc" providerId="LiveId" clId="{1E3879BC-CB79-4F4E-B4C7-F5B5181D6E41}" dt="2025-11-17T08:11:51.122" v="3529" actId="20577"/>
          <ac:spMkLst>
            <pc:docMk/>
            <pc:sldMk cId="2120704067" sldId="368"/>
            <ac:spMk id="65" creationId="{873C19AE-FCE3-1956-D313-44868E24635A}"/>
          </ac:spMkLst>
        </pc:spChg>
        <pc:picChg chg="add mod">
          <ac:chgData name="Matthew Vologzhin" userId="4c8302d60a1852bc" providerId="LiveId" clId="{1E3879BC-CB79-4F4E-B4C7-F5B5181D6E41}" dt="2025-11-17T08:15:51.644" v="4005" actId="14100"/>
          <ac:picMkLst>
            <pc:docMk/>
            <pc:sldMk cId="2120704067" sldId="368"/>
            <ac:picMk id="3" creationId="{4D3DAC3C-C863-7B5E-5719-1C0AAF7B84D4}"/>
          </ac:picMkLst>
        </pc:picChg>
        <pc:picChg chg="del">
          <ac:chgData name="Matthew Vologzhin" userId="4c8302d60a1852bc" providerId="LiveId" clId="{1E3879BC-CB79-4F4E-B4C7-F5B5181D6E41}" dt="2025-11-17T08:15:30.953" v="3997" actId="478"/>
          <ac:picMkLst>
            <pc:docMk/>
            <pc:sldMk cId="2120704067" sldId="368"/>
            <ac:picMk id="5" creationId="{05AC1DEB-80CD-02C3-7D50-08952F258CBB}"/>
          </ac:picMkLst>
        </pc:picChg>
        <pc:picChg chg="del">
          <ac:chgData name="Matthew Vologzhin" userId="4c8302d60a1852bc" providerId="LiveId" clId="{1E3879BC-CB79-4F4E-B4C7-F5B5181D6E41}" dt="2025-11-17T08:14:54.663" v="3992" actId="478"/>
          <ac:picMkLst>
            <pc:docMk/>
            <pc:sldMk cId="2120704067" sldId="368"/>
            <ac:picMk id="9" creationId="{C6A9F13B-85AE-CC10-462E-CEB778E5122C}"/>
          </ac:picMkLst>
        </pc:picChg>
        <pc:picChg chg="mod">
          <ac:chgData name="Matthew Vologzhin" userId="4c8302d60a1852bc" providerId="LiveId" clId="{1E3879BC-CB79-4F4E-B4C7-F5B5181D6E41}" dt="2025-10-20T11:03:40.760" v="2504" actId="1076"/>
          <ac:picMkLst>
            <pc:docMk/>
            <pc:sldMk cId="2120704067" sldId="368"/>
            <ac:picMk id="52" creationId="{2FEAF63A-AB40-F50D-2E31-3A04F1656B0F}"/>
          </ac:picMkLst>
        </pc:picChg>
      </pc:sldChg>
      <pc:sldChg chg="addSp delSp modSp add del mod ord">
        <pc:chgData name="Matthew Vologzhin" userId="4c8302d60a1852bc" providerId="LiveId" clId="{1E3879BC-CB79-4F4E-B4C7-F5B5181D6E41}" dt="2025-11-17T08:26:07.748" v="4341" actId="47"/>
        <pc:sldMkLst>
          <pc:docMk/>
          <pc:sldMk cId="1365480900" sldId="370"/>
        </pc:sldMkLst>
      </pc:sldChg>
      <pc:sldChg chg="addSp delSp modSp add mod delAnim modAnim">
        <pc:chgData name="Matthew Vologzhin" userId="4c8302d60a1852bc" providerId="LiveId" clId="{1E3879BC-CB79-4F4E-B4C7-F5B5181D6E41}" dt="2025-11-17T08:29:17.590" v="4534" actId="20577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11-17T08:28:57.572" v="4517" actId="403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11-17T08:29:17.590" v="4534" actId="20577"/>
          <ac:spMkLst>
            <pc:docMk/>
            <pc:sldMk cId="1715285253" sldId="372"/>
            <ac:spMk id="65" creationId="{590D8FDE-5A0A-8BEB-8FA3-90A4879A994D}"/>
          </ac:spMkLst>
        </pc:spChg>
        <pc:picChg chg="add del mod">
          <ac:chgData name="Matthew Vologzhin" userId="4c8302d60a1852bc" providerId="LiveId" clId="{1E3879BC-CB79-4F4E-B4C7-F5B5181D6E41}" dt="2025-11-17T08:26:49.469" v="4382" actId="478"/>
          <ac:picMkLst>
            <pc:docMk/>
            <pc:sldMk cId="1715285253" sldId="372"/>
            <ac:picMk id="3" creationId="{C3F0A4D4-A26C-BD5F-CBB3-852048A351EF}"/>
          </ac:picMkLst>
        </pc:picChg>
        <pc:picChg chg="add mod">
          <ac:chgData name="Matthew Vologzhin" userId="4c8302d60a1852bc" providerId="LiveId" clId="{1E3879BC-CB79-4F4E-B4C7-F5B5181D6E41}" dt="2025-11-17T08:27:36.033" v="4385" actId="1076"/>
          <ac:picMkLst>
            <pc:docMk/>
            <pc:sldMk cId="1715285253" sldId="372"/>
            <ac:picMk id="4" creationId="{B24171EB-7425-F32B-7E0F-A4CB8BEDD8DE}"/>
          </ac:picMkLst>
        </pc:picChg>
      </pc:sldChg>
      <pc:sldChg chg="addSp delSp modSp mod">
        <pc:chgData name="Matthew Vologzhin" userId="4c8302d60a1852bc" providerId="LiveId" clId="{1E3879BC-CB79-4F4E-B4C7-F5B5181D6E41}" dt="2025-11-17T08:11:30.022" v="3483"/>
        <pc:sldMkLst>
          <pc:docMk/>
          <pc:sldMk cId="4185331514" sldId="374"/>
        </pc:sldMkLst>
        <pc:spChg chg="add del mod">
          <ac:chgData name="Matthew Vologzhin" userId="4c8302d60a1852bc" providerId="LiveId" clId="{1E3879BC-CB79-4F4E-B4C7-F5B5181D6E41}" dt="2025-11-17T08:09:04.776" v="3447" actId="478"/>
          <ac:spMkLst>
            <pc:docMk/>
            <pc:sldMk cId="4185331514" sldId="374"/>
            <ac:spMk id="5" creationId="{77B0C90E-2C13-B0EE-F2F9-3C0460DE09D5}"/>
          </ac:spMkLst>
        </pc:spChg>
        <pc:spChg chg="mod">
          <ac:chgData name="Matthew Vologzhin" userId="4c8302d60a1852bc" providerId="LiveId" clId="{1E3879BC-CB79-4F4E-B4C7-F5B5181D6E41}" dt="2025-11-17T08:09:12.028" v="3473" actId="20577"/>
          <ac:spMkLst>
            <pc:docMk/>
            <pc:sldMk cId="4185331514" sldId="374"/>
            <ac:spMk id="65" creationId="{44185C6A-BFF1-B05D-AE4E-DDB5D222EAA8}"/>
          </ac:spMkLst>
        </pc:spChg>
        <pc:picChg chg="add del mod modCrop">
          <ac:chgData name="Matthew Vologzhin" userId="4c8302d60a1852bc" providerId="LiveId" clId="{1E3879BC-CB79-4F4E-B4C7-F5B5181D6E41}" dt="2025-11-17T08:09:04.776" v="3447" actId="478"/>
          <ac:picMkLst>
            <pc:docMk/>
            <pc:sldMk cId="4185331514" sldId="374"/>
            <ac:picMk id="7" creationId="{D8FCB2E2-CE13-04B6-E482-191A3BAB9CD7}"/>
          </ac:picMkLst>
        </pc:picChg>
        <pc:picChg chg="mod">
          <ac:chgData name="Matthew Vologzhin" userId="4c8302d60a1852bc" providerId="LiveId" clId="{1E3879BC-CB79-4F4E-B4C7-F5B5181D6E41}" dt="2025-11-17T08:11:08.034" v="3478" actId="14100"/>
          <ac:picMkLst>
            <pc:docMk/>
            <pc:sldMk cId="4185331514" sldId="374"/>
            <ac:picMk id="52" creationId="{B793D891-D810-C27E-4C20-12AE039459FC}"/>
          </ac:picMkLst>
        </pc:picChg>
        <pc:picChg chg="add mod">
          <ac:chgData name="Matthew Vologzhin" userId="4c8302d60a1852bc" providerId="LiveId" clId="{1E3879BC-CB79-4F4E-B4C7-F5B5181D6E41}" dt="2025-11-17T08:11:30.022" v="3483"/>
          <ac:picMkLst>
            <pc:docMk/>
            <pc:sldMk cId="4185331514" sldId="374"/>
            <ac:picMk id="1026" creationId="{AF4EF451-A587-6C7D-3B61-FBF15A33B56B}"/>
          </ac:picMkLst>
        </pc:picChg>
      </pc:sldChg>
      <pc:sldChg chg="addSp delSp modSp mod">
        <pc:chgData name="Matthew Vologzhin" userId="4c8302d60a1852bc" providerId="LiveId" clId="{1E3879BC-CB79-4F4E-B4C7-F5B5181D6E41}" dt="2025-11-17T08:19:31.331" v="4163" actId="1076"/>
        <pc:sldMkLst>
          <pc:docMk/>
          <pc:sldMk cId="3915088005" sldId="381"/>
        </pc:sldMkLst>
        <pc:spChg chg="add mod">
          <ac:chgData name="Matthew Vologzhin" userId="4c8302d60a1852bc" providerId="LiveId" clId="{1E3879BC-CB79-4F4E-B4C7-F5B5181D6E41}" dt="2025-11-17T08:19:31.331" v="4163" actId="1076"/>
          <ac:spMkLst>
            <pc:docMk/>
            <pc:sldMk cId="3915088005" sldId="381"/>
            <ac:spMk id="6" creationId="{C2B323D3-7783-DEA6-C1EC-70B5DD6DF939}"/>
          </ac:spMkLst>
        </pc:spChg>
        <pc:spChg chg="mod">
          <ac:chgData name="Matthew Vologzhin" userId="4c8302d60a1852bc" providerId="LiveId" clId="{1E3879BC-CB79-4F4E-B4C7-F5B5181D6E41}" dt="2025-11-17T08:16:24.323" v="4066" actId="27636"/>
          <ac:spMkLst>
            <pc:docMk/>
            <pc:sldMk cId="3915088005" sldId="381"/>
            <ac:spMk id="65" creationId="{B57B2317-4DDC-103B-1E75-02A7DAC268AF}"/>
          </ac:spMkLst>
        </pc:spChg>
        <pc:picChg chg="add del mod">
          <ac:chgData name="Matthew Vologzhin" userId="4c8302d60a1852bc" providerId="LiveId" clId="{1E3879BC-CB79-4F4E-B4C7-F5B5181D6E41}" dt="2025-11-17T08:16:26.413" v="4067" actId="478"/>
          <ac:picMkLst>
            <pc:docMk/>
            <pc:sldMk cId="3915088005" sldId="381"/>
            <ac:picMk id="2" creationId="{F058C148-ED16-CA88-F77C-D5BB1DE30A03}"/>
          </ac:picMkLst>
        </pc:picChg>
        <pc:picChg chg="add mod">
          <ac:chgData name="Matthew Vologzhin" userId="4c8302d60a1852bc" providerId="LiveId" clId="{1E3879BC-CB79-4F4E-B4C7-F5B5181D6E41}" dt="2025-11-17T08:19:20.158" v="4160" actId="1035"/>
          <ac:picMkLst>
            <pc:docMk/>
            <pc:sldMk cId="3915088005" sldId="381"/>
            <ac:picMk id="4" creationId="{CAFFE546-A977-F038-0468-5DFB3EDA9EB5}"/>
          </ac:picMkLst>
        </pc:picChg>
        <pc:picChg chg="add mod">
          <ac:chgData name="Matthew Vologzhin" userId="4c8302d60a1852bc" providerId="LiveId" clId="{1E3879BC-CB79-4F4E-B4C7-F5B5181D6E41}" dt="2025-11-17T08:19:20.158" v="4160" actId="1035"/>
          <ac:picMkLst>
            <pc:docMk/>
            <pc:sldMk cId="3915088005" sldId="381"/>
            <ac:picMk id="5" creationId="{1C141236-6453-1628-93C6-99103EA30304}"/>
          </ac:picMkLst>
        </pc:picChg>
      </pc:sldChg>
      <pc:sldChg chg="addSp delSp modSp add mod">
        <pc:chgData name="Matthew Vologzhin" userId="4c8302d60a1852bc" providerId="LiveId" clId="{1E3879BC-CB79-4F4E-B4C7-F5B5181D6E41}" dt="2025-11-17T08:21:54.118" v="4286" actId="114"/>
        <pc:sldMkLst>
          <pc:docMk/>
          <pc:sldMk cId="495980413" sldId="382"/>
        </pc:sldMkLst>
        <pc:spChg chg="mod">
          <ac:chgData name="Matthew Vologzhin" userId="4c8302d60a1852bc" providerId="LiveId" clId="{1E3879BC-CB79-4F4E-B4C7-F5B5181D6E41}" dt="2025-11-17T08:21:54.118" v="4286" actId="114"/>
          <ac:spMkLst>
            <pc:docMk/>
            <pc:sldMk cId="495980413" sldId="382"/>
            <ac:spMk id="65" creationId="{F7FFBD2A-69A4-F9E6-E899-7445EFA9B19D}"/>
          </ac:spMkLst>
        </pc:spChg>
        <pc:picChg chg="add mod">
          <ac:chgData name="Matthew Vologzhin" userId="4c8302d60a1852bc" providerId="LiveId" clId="{1E3879BC-CB79-4F4E-B4C7-F5B5181D6E41}" dt="2025-11-17T08:21:31.962" v="4231" actId="1076"/>
          <ac:picMkLst>
            <pc:docMk/>
            <pc:sldMk cId="495980413" sldId="382"/>
            <ac:picMk id="2" creationId="{9C6688CC-F3D0-AA3B-575A-DFF17BA5C7F7}"/>
          </ac:picMkLst>
        </pc:picChg>
        <pc:picChg chg="del mod">
          <ac:chgData name="Matthew Vologzhin" userId="4c8302d60a1852bc" providerId="LiveId" clId="{1E3879BC-CB79-4F4E-B4C7-F5B5181D6E41}" dt="2025-11-17T08:19:34.412" v="4164" actId="478"/>
          <ac:picMkLst>
            <pc:docMk/>
            <pc:sldMk cId="495980413" sldId="382"/>
            <ac:picMk id="4" creationId="{816D3001-B12C-2CDF-5B48-D6374E87682F}"/>
          </ac:picMkLst>
        </pc:picChg>
      </pc:sldChg>
      <pc:sldChg chg="addSp delSp modSp add mod">
        <pc:chgData name="Matthew Vologzhin" userId="4c8302d60a1852bc" providerId="LiveId" clId="{1E3879BC-CB79-4F4E-B4C7-F5B5181D6E41}" dt="2025-11-17T08:25:36.267" v="4340" actId="1076"/>
        <pc:sldMkLst>
          <pc:docMk/>
          <pc:sldMk cId="708554759" sldId="383"/>
        </pc:sldMkLst>
        <pc:spChg chg="mod">
          <ac:chgData name="Matthew Vologzhin" userId="4c8302d60a1852bc" providerId="LiveId" clId="{1E3879BC-CB79-4F4E-B4C7-F5B5181D6E41}" dt="2025-11-17T08:23:35.942" v="4331" actId="20577"/>
          <ac:spMkLst>
            <pc:docMk/>
            <pc:sldMk cId="708554759" sldId="383"/>
            <ac:spMk id="65" creationId="{DCEE0E0B-1E08-9539-42FC-01F39045F7B9}"/>
          </ac:spMkLst>
        </pc:spChg>
        <pc:picChg chg="add del mod">
          <ac:chgData name="Matthew Vologzhin" userId="4c8302d60a1852bc" providerId="LiveId" clId="{1E3879BC-CB79-4F4E-B4C7-F5B5181D6E41}" dt="2025-11-17T08:23:09.420" v="4294" actId="1076"/>
          <ac:picMkLst>
            <pc:docMk/>
            <pc:sldMk cId="708554759" sldId="383"/>
            <ac:picMk id="2" creationId="{6426E2F7-18C1-8944-F9A1-5B772F66CDE3}"/>
          </ac:picMkLst>
        </pc:picChg>
        <pc:picChg chg="add mod">
          <ac:chgData name="Matthew Vologzhin" userId="4c8302d60a1852bc" providerId="LiveId" clId="{1E3879BC-CB79-4F4E-B4C7-F5B5181D6E41}" dt="2025-11-17T08:25:36.267" v="4340" actId="1076"/>
          <ac:picMkLst>
            <pc:docMk/>
            <pc:sldMk cId="708554759" sldId="383"/>
            <ac:picMk id="3" creationId="{CE3C3D08-4ED1-1188-256C-65B6DBC666A7}"/>
          </ac:picMkLst>
        </pc:picChg>
      </pc:sldChg>
      <pc:sldChg chg="new del">
        <pc:chgData name="Matthew Vologzhin" userId="4c8302d60a1852bc" providerId="LiveId" clId="{1E3879BC-CB79-4F4E-B4C7-F5B5181D6E41}" dt="2025-11-17T08:12:26.993" v="3617" actId="680"/>
        <pc:sldMkLst>
          <pc:docMk/>
          <pc:sldMk cId="3319838940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1C45-5C31-BDA6-7978-581A68A4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97A5F-87E8-5666-C57E-FA92838AC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9CBA6-1BD0-3F4E-2FAE-FB91EACB6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02AC-A601-5B08-DCE4-CFAEE1441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294D-2AF9-3A21-659E-528F1DB8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1564D-5871-5AB2-0F19-7AE9CD7C9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D2139-2EC9-D9FB-A941-3413477CF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BF42-8D40-4C31-82B9-7EF890A2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98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10F4-0607-5894-B69E-950851A1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93C-9583-0A7A-7ABD-CCED857AD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79BA-878B-1919-9B7C-04259BC98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BB194-064B-11B0-ADBB-293240859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F4895-838A-1243-0CC7-CA11C480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D89F9-D775-3DFF-EDF9-49244C849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3117B-6E3C-6C44-2700-D94245B0A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ED075-991A-43E1-C0D3-AF944D33A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38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17/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Обо всём кроме науки...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17.11 – 30.11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15/12</a:t>
            </a:r>
            <a:r>
              <a:rPr lang="ru-RU" sz="2000" b="1" dirty="0">
                <a:latin typeface="+mj-lt"/>
              </a:rPr>
              <a:t>: </a:t>
            </a:r>
            <a:r>
              <a:rPr lang="ru-RU" sz="2000" dirty="0">
                <a:latin typeface="+mj-lt"/>
              </a:rPr>
              <a:t>Разработать заготовку для статьи по </a:t>
            </a:r>
            <a:r>
              <a:rPr lang="en-US" sz="2000" b="1" dirty="0">
                <a:latin typeface="+mj-lt"/>
              </a:rPr>
              <a:t>LomCon-2025</a:t>
            </a:r>
            <a:r>
              <a:rPr lang="ru-RU" sz="2000" b="1" dirty="0">
                <a:latin typeface="+mj-lt"/>
              </a:rPr>
              <a:t> 🧠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+mj-lt"/>
              </a:rPr>
              <a:t> </a:t>
            </a:r>
            <a:r>
              <a:rPr lang="ru-RU" sz="1800" b="1" dirty="0">
                <a:latin typeface="+mj-lt"/>
              </a:rPr>
              <a:t>07</a:t>
            </a:r>
            <a:r>
              <a:rPr lang="en-US" sz="1800" b="1" dirty="0">
                <a:latin typeface="+mj-lt"/>
              </a:rPr>
              <a:t>/12</a:t>
            </a:r>
            <a:r>
              <a:rPr lang="en-US" sz="1800" dirty="0">
                <a:latin typeface="+mj-lt"/>
              </a:rPr>
              <a:t>:</a:t>
            </a:r>
            <a:r>
              <a:rPr lang="en-US" sz="16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Готовиться к областному волейбольному турниру </a:t>
            </a: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30/11</a:t>
            </a:r>
            <a:r>
              <a:rPr lang="en-US" sz="1800" dirty="0">
                <a:latin typeface="+mj-lt"/>
              </a:rPr>
              <a:t>: </a:t>
            </a:r>
            <a:r>
              <a:rPr lang="ru-RU" sz="1800" dirty="0">
                <a:latin typeface="+mj-lt"/>
              </a:rPr>
              <a:t>Написать </a:t>
            </a:r>
            <a:r>
              <a:rPr lang="en-US" sz="1800" dirty="0">
                <a:latin typeface="+mj-lt"/>
              </a:rPr>
              <a:t>ROOT-</a:t>
            </a:r>
            <a:r>
              <a:rPr lang="ru-RU" sz="1800" dirty="0">
                <a:latin typeface="+mj-lt"/>
              </a:rPr>
              <a:t>скрипт для графиков </a:t>
            </a:r>
            <a:r>
              <a:rPr lang="en-US" sz="1800" dirty="0">
                <a:latin typeface="+mj-lt"/>
              </a:rPr>
              <a:t>Detour Factor, Range, Stopping Power</a:t>
            </a:r>
            <a:r>
              <a:rPr lang="ru-RU" sz="1800" dirty="0">
                <a:latin typeface="+mj-lt"/>
              </a:rPr>
              <a:t>⚛️</a:t>
            </a:r>
            <a:endParaRPr lang="ru-RU" sz="1400" dirty="0">
              <a:latin typeface="+mj-lt"/>
            </a:endParaRPr>
          </a:p>
          <a:p>
            <a:pPr marL="0" indent="0">
              <a:buNone/>
            </a:pPr>
            <a:endParaRPr lang="ru-RU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31/12: </a:t>
            </a:r>
            <a:r>
              <a:rPr lang="ru-RU" sz="2000" dirty="0">
                <a:latin typeface="+mj-lt"/>
              </a:rPr>
              <a:t>Продолжать деятельность </a:t>
            </a:r>
            <a:r>
              <a:rPr lang="ru-RU" sz="2000" b="1" dirty="0">
                <a:latin typeface="+mj-lt"/>
              </a:rPr>
              <a:t>цифрового куратора 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171EB-7425-F32B-7E0F-A4CB8BED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217" y="2023956"/>
            <a:ext cx="36210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7" y="0"/>
            <a:ext cx="11694288" cy="4078371"/>
            <a:chOff x="905601" y="-33503"/>
            <a:chExt cx="10515600" cy="40783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601" y="2719305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Вопросы?</a:t>
              </a:r>
              <a:endParaRPr lang="ru-RU" sz="22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1DC67-95F2-57A7-DC76-1F1BE521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793D891-D810-C27E-4C20-12AE0394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DD246D0-8B3B-7480-3E61-EBA1A45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C2F522-D25A-D591-6DA1-74C1BD0E01B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4185C6A-BFF1-B05D-AE4E-DDB5D222EAA8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Ошибка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A50F1E5-BF8F-5679-DD3B-D3F259DCD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A327B2-37BD-FCD4-D327-E7C5D833CB0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1CA2EAA-C5D6-1CE4-2D84-9B07940E2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DEFE42-8805-EB14-7D61-88DAA004ACA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4EF451-A587-6C7D-3B61-FBF15A33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45" y="2090919"/>
            <a:ext cx="8241175" cy="3593710"/>
          </a:xfrm>
          <a:custGeom>
            <a:avLst/>
            <a:gdLst>
              <a:gd name="connsiteX0" fmla="*/ 0 w 8241175"/>
              <a:gd name="connsiteY0" fmla="*/ 0 h 3593710"/>
              <a:gd name="connsiteX1" fmla="*/ 851588 w 8241175"/>
              <a:gd name="connsiteY1" fmla="*/ 0 h 3593710"/>
              <a:gd name="connsiteX2" fmla="*/ 1291117 w 8241175"/>
              <a:gd name="connsiteY2" fmla="*/ 0 h 3593710"/>
              <a:gd name="connsiteX3" fmla="*/ 1730647 w 8241175"/>
              <a:gd name="connsiteY3" fmla="*/ 0 h 3593710"/>
              <a:gd name="connsiteX4" fmla="*/ 2499823 w 8241175"/>
              <a:gd name="connsiteY4" fmla="*/ 0 h 3593710"/>
              <a:gd name="connsiteX5" fmla="*/ 3268999 w 8241175"/>
              <a:gd name="connsiteY5" fmla="*/ 0 h 3593710"/>
              <a:gd name="connsiteX6" fmla="*/ 4038176 w 8241175"/>
              <a:gd name="connsiteY6" fmla="*/ 0 h 3593710"/>
              <a:gd name="connsiteX7" fmla="*/ 4807352 w 8241175"/>
              <a:gd name="connsiteY7" fmla="*/ 0 h 3593710"/>
              <a:gd name="connsiteX8" fmla="*/ 5576528 w 8241175"/>
              <a:gd name="connsiteY8" fmla="*/ 0 h 3593710"/>
              <a:gd name="connsiteX9" fmla="*/ 6263293 w 8241175"/>
              <a:gd name="connsiteY9" fmla="*/ 0 h 3593710"/>
              <a:gd name="connsiteX10" fmla="*/ 6785234 w 8241175"/>
              <a:gd name="connsiteY10" fmla="*/ 0 h 3593710"/>
              <a:gd name="connsiteX11" fmla="*/ 7554410 w 8241175"/>
              <a:gd name="connsiteY11" fmla="*/ 0 h 3593710"/>
              <a:gd name="connsiteX12" fmla="*/ 8241175 w 8241175"/>
              <a:gd name="connsiteY12" fmla="*/ 0 h 3593710"/>
              <a:gd name="connsiteX13" fmla="*/ 8241175 w 8241175"/>
              <a:gd name="connsiteY13" fmla="*/ 527077 h 3593710"/>
              <a:gd name="connsiteX14" fmla="*/ 8241175 w 8241175"/>
              <a:gd name="connsiteY14" fmla="*/ 1090092 h 3593710"/>
              <a:gd name="connsiteX15" fmla="*/ 8241175 w 8241175"/>
              <a:gd name="connsiteY15" fmla="*/ 1724981 h 3593710"/>
              <a:gd name="connsiteX16" fmla="*/ 8241175 w 8241175"/>
              <a:gd name="connsiteY16" fmla="*/ 2252058 h 3593710"/>
              <a:gd name="connsiteX17" fmla="*/ 8241175 w 8241175"/>
              <a:gd name="connsiteY17" fmla="*/ 2922884 h 3593710"/>
              <a:gd name="connsiteX18" fmla="*/ 8241175 w 8241175"/>
              <a:gd name="connsiteY18" fmla="*/ 3593710 h 3593710"/>
              <a:gd name="connsiteX19" fmla="*/ 7471999 w 8241175"/>
              <a:gd name="connsiteY19" fmla="*/ 3593710 h 3593710"/>
              <a:gd name="connsiteX20" fmla="*/ 6785234 w 8241175"/>
              <a:gd name="connsiteY20" fmla="*/ 3593710 h 3593710"/>
              <a:gd name="connsiteX21" fmla="*/ 6098470 w 8241175"/>
              <a:gd name="connsiteY21" fmla="*/ 3593710 h 3593710"/>
              <a:gd name="connsiteX22" fmla="*/ 5494117 w 8241175"/>
              <a:gd name="connsiteY22" fmla="*/ 3593710 h 3593710"/>
              <a:gd name="connsiteX23" fmla="*/ 4807352 w 8241175"/>
              <a:gd name="connsiteY23" fmla="*/ 3593710 h 3593710"/>
              <a:gd name="connsiteX24" fmla="*/ 4202999 w 8241175"/>
              <a:gd name="connsiteY24" fmla="*/ 3593710 h 3593710"/>
              <a:gd name="connsiteX25" fmla="*/ 3351411 w 8241175"/>
              <a:gd name="connsiteY25" fmla="*/ 3593710 h 3593710"/>
              <a:gd name="connsiteX26" fmla="*/ 2911882 w 8241175"/>
              <a:gd name="connsiteY26" fmla="*/ 3593710 h 3593710"/>
              <a:gd name="connsiteX27" fmla="*/ 2142706 w 8241175"/>
              <a:gd name="connsiteY27" fmla="*/ 3593710 h 3593710"/>
              <a:gd name="connsiteX28" fmla="*/ 1455941 w 8241175"/>
              <a:gd name="connsiteY28" fmla="*/ 3593710 h 3593710"/>
              <a:gd name="connsiteX29" fmla="*/ 686765 w 8241175"/>
              <a:gd name="connsiteY29" fmla="*/ 3593710 h 3593710"/>
              <a:gd name="connsiteX30" fmla="*/ 0 w 8241175"/>
              <a:gd name="connsiteY30" fmla="*/ 3593710 h 3593710"/>
              <a:gd name="connsiteX31" fmla="*/ 0 w 8241175"/>
              <a:gd name="connsiteY31" fmla="*/ 2994758 h 3593710"/>
              <a:gd name="connsiteX32" fmla="*/ 0 w 8241175"/>
              <a:gd name="connsiteY32" fmla="*/ 2431744 h 3593710"/>
              <a:gd name="connsiteX33" fmla="*/ 0 w 8241175"/>
              <a:gd name="connsiteY33" fmla="*/ 1760918 h 3593710"/>
              <a:gd name="connsiteX34" fmla="*/ 0 w 8241175"/>
              <a:gd name="connsiteY34" fmla="*/ 1269778 h 3593710"/>
              <a:gd name="connsiteX35" fmla="*/ 0 w 8241175"/>
              <a:gd name="connsiteY35" fmla="*/ 706763 h 3593710"/>
              <a:gd name="connsiteX36" fmla="*/ 0 w 8241175"/>
              <a:gd name="connsiteY36" fmla="*/ 0 h 359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41175" h="3593710" extrusionOk="0">
                <a:moveTo>
                  <a:pt x="0" y="0"/>
                </a:moveTo>
                <a:cubicBezTo>
                  <a:pt x="372511" y="8826"/>
                  <a:pt x="557027" y="-12028"/>
                  <a:pt x="851588" y="0"/>
                </a:cubicBezTo>
                <a:cubicBezTo>
                  <a:pt x="1146149" y="12028"/>
                  <a:pt x="1125489" y="8564"/>
                  <a:pt x="1291117" y="0"/>
                </a:cubicBezTo>
                <a:cubicBezTo>
                  <a:pt x="1456745" y="-8564"/>
                  <a:pt x="1627986" y="20897"/>
                  <a:pt x="1730647" y="0"/>
                </a:cubicBezTo>
                <a:cubicBezTo>
                  <a:pt x="1833308" y="-20897"/>
                  <a:pt x="2316595" y="-16233"/>
                  <a:pt x="2499823" y="0"/>
                </a:cubicBezTo>
                <a:cubicBezTo>
                  <a:pt x="2683051" y="16233"/>
                  <a:pt x="2893894" y="-4715"/>
                  <a:pt x="3268999" y="0"/>
                </a:cubicBezTo>
                <a:cubicBezTo>
                  <a:pt x="3644104" y="4715"/>
                  <a:pt x="3841449" y="33398"/>
                  <a:pt x="4038176" y="0"/>
                </a:cubicBezTo>
                <a:cubicBezTo>
                  <a:pt x="4234903" y="-33398"/>
                  <a:pt x="4528456" y="-19030"/>
                  <a:pt x="4807352" y="0"/>
                </a:cubicBezTo>
                <a:cubicBezTo>
                  <a:pt x="5086248" y="19030"/>
                  <a:pt x="5239001" y="30318"/>
                  <a:pt x="5576528" y="0"/>
                </a:cubicBezTo>
                <a:cubicBezTo>
                  <a:pt x="5914055" y="-30318"/>
                  <a:pt x="5984218" y="26601"/>
                  <a:pt x="6263293" y="0"/>
                </a:cubicBezTo>
                <a:cubicBezTo>
                  <a:pt x="6542369" y="-26601"/>
                  <a:pt x="6559696" y="3101"/>
                  <a:pt x="6785234" y="0"/>
                </a:cubicBezTo>
                <a:cubicBezTo>
                  <a:pt x="7010772" y="-3101"/>
                  <a:pt x="7303478" y="-36791"/>
                  <a:pt x="7554410" y="0"/>
                </a:cubicBezTo>
                <a:cubicBezTo>
                  <a:pt x="7805342" y="36791"/>
                  <a:pt x="8017064" y="-28253"/>
                  <a:pt x="8241175" y="0"/>
                </a:cubicBezTo>
                <a:cubicBezTo>
                  <a:pt x="8218560" y="257742"/>
                  <a:pt x="8240133" y="313684"/>
                  <a:pt x="8241175" y="527077"/>
                </a:cubicBezTo>
                <a:cubicBezTo>
                  <a:pt x="8242217" y="740470"/>
                  <a:pt x="8234543" y="963141"/>
                  <a:pt x="8241175" y="1090092"/>
                </a:cubicBezTo>
                <a:cubicBezTo>
                  <a:pt x="8247807" y="1217044"/>
                  <a:pt x="8269503" y="1408198"/>
                  <a:pt x="8241175" y="1724981"/>
                </a:cubicBezTo>
                <a:cubicBezTo>
                  <a:pt x="8212847" y="2041764"/>
                  <a:pt x="8243813" y="2056352"/>
                  <a:pt x="8241175" y="2252058"/>
                </a:cubicBezTo>
                <a:cubicBezTo>
                  <a:pt x="8238537" y="2447764"/>
                  <a:pt x="8257460" y="2663743"/>
                  <a:pt x="8241175" y="2922884"/>
                </a:cubicBezTo>
                <a:cubicBezTo>
                  <a:pt x="8224890" y="3182025"/>
                  <a:pt x="8248998" y="3326113"/>
                  <a:pt x="8241175" y="3593710"/>
                </a:cubicBezTo>
                <a:cubicBezTo>
                  <a:pt x="7857414" y="3605761"/>
                  <a:pt x="7681036" y="3597869"/>
                  <a:pt x="7471999" y="3593710"/>
                </a:cubicBezTo>
                <a:cubicBezTo>
                  <a:pt x="7262962" y="3589551"/>
                  <a:pt x="6948666" y="3607157"/>
                  <a:pt x="6785234" y="3593710"/>
                </a:cubicBezTo>
                <a:cubicBezTo>
                  <a:pt x="6621802" y="3580263"/>
                  <a:pt x="6273645" y="3595970"/>
                  <a:pt x="6098470" y="3593710"/>
                </a:cubicBezTo>
                <a:cubicBezTo>
                  <a:pt x="5923295" y="3591450"/>
                  <a:pt x="5727807" y="3570284"/>
                  <a:pt x="5494117" y="3593710"/>
                </a:cubicBezTo>
                <a:cubicBezTo>
                  <a:pt x="5260427" y="3617136"/>
                  <a:pt x="4986760" y="3566126"/>
                  <a:pt x="4807352" y="3593710"/>
                </a:cubicBezTo>
                <a:cubicBezTo>
                  <a:pt x="4627944" y="3621294"/>
                  <a:pt x="4502430" y="3597550"/>
                  <a:pt x="4202999" y="3593710"/>
                </a:cubicBezTo>
                <a:cubicBezTo>
                  <a:pt x="3903568" y="3589870"/>
                  <a:pt x="3539182" y="3551736"/>
                  <a:pt x="3351411" y="3593710"/>
                </a:cubicBezTo>
                <a:cubicBezTo>
                  <a:pt x="3163640" y="3635684"/>
                  <a:pt x="3116066" y="3572137"/>
                  <a:pt x="2911882" y="3593710"/>
                </a:cubicBezTo>
                <a:cubicBezTo>
                  <a:pt x="2707698" y="3615283"/>
                  <a:pt x="2305277" y="3570319"/>
                  <a:pt x="2142706" y="3593710"/>
                </a:cubicBezTo>
                <a:cubicBezTo>
                  <a:pt x="1980135" y="3617101"/>
                  <a:pt x="1605989" y="3576694"/>
                  <a:pt x="1455941" y="3593710"/>
                </a:cubicBezTo>
                <a:cubicBezTo>
                  <a:pt x="1305894" y="3610726"/>
                  <a:pt x="937005" y="3621786"/>
                  <a:pt x="686765" y="3593710"/>
                </a:cubicBezTo>
                <a:cubicBezTo>
                  <a:pt x="436525" y="3565634"/>
                  <a:pt x="240685" y="3568608"/>
                  <a:pt x="0" y="3593710"/>
                </a:cubicBezTo>
                <a:cubicBezTo>
                  <a:pt x="14835" y="3387853"/>
                  <a:pt x="10993" y="3210706"/>
                  <a:pt x="0" y="2994758"/>
                </a:cubicBezTo>
                <a:cubicBezTo>
                  <a:pt x="-10993" y="2778810"/>
                  <a:pt x="-582" y="2688850"/>
                  <a:pt x="0" y="2431744"/>
                </a:cubicBezTo>
                <a:cubicBezTo>
                  <a:pt x="582" y="2174638"/>
                  <a:pt x="-32299" y="1996852"/>
                  <a:pt x="0" y="1760918"/>
                </a:cubicBezTo>
                <a:cubicBezTo>
                  <a:pt x="32299" y="1524984"/>
                  <a:pt x="-4090" y="1436726"/>
                  <a:pt x="0" y="1269778"/>
                </a:cubicBezTo>
                <a:cubicBezTo>
                  <a:pt x="4090" y="1102830"/>
                  <a:pt x="-7440" y="982206"/>
                  <a:pt x="0" y="706763"/>
                </a:cubicBezTo>
                <a:cubicBezTo>
                  <a:pt x="7440" y="431320"/>
                  <a:pt x="-24663" y="3146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5694614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315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Цифровые кафедры: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Начало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1954919" y="1927173"/>
            <a:ext cx="34448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Сколько приняли студентов?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Примерно 140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Сколько не смогли взять?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Примерно 10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Что сейчас нужно делать?</a:t>
            </a:r>
            <a:endParaRPr lang="ru-RU" sz="1600" b="1" u="sng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Отвечать на множество вопросов студентов в ЛС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Модерировать работу в чате программы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Собирать справки со студентов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Уведомлять студентов о дедлайнах и открытиях модулей</a:t>
            </a:r>
          </a:p>
          <a:p>
            <a:pPr marL="342900" indent="-342900" algn="ctr">
              <a:buAutoNum type="arabicPeriod"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DAC3C-C863-7B5E-5719-1C0AAF7B8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685" y="1865207"/>
            <a:ext cx="3501578" cy="35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A240E-12EA-4DB6-ACBB-8CFAD263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40018AA-7A41-A6AB-DD0C-34B93C2C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4977E72-98D0-CC34-926B-3B635896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11252-DB71-95A9-630E-E3B960E9A59C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57B2317-4DDC-103B-1E75-02A7DAC268A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Волейбол: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Турнир «</a:t>
            </a:r>
            <a:r>
              <a:rPr lang="ru-RU" sz="4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Хэллоуволейбол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»</a:t>
            </a:r>
            <a:endParaRPr lang="en-US" sz="48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0353F35-361A-67E0-BF19-3E32F31A6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5775F9-9E1D-45F0-0E0A-D140A727C791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E828E310-EAD7-9408-4937-2BBD3C3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79F93E-620E-73F9-6E7B-048C2C95E984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FFE546-A977-F038-0468-5DFB3EDA9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71" y="1959773"/>
            <a:ext cx="4313498" cy="3235124"/>
          </a:xfrm>
          <a:custGeom>
            <a:avLst/>
            <a:gdLst>
              <a:gd name="connsiteX0" fmla="*/ 0 w 4313498"/>
              <a:gd name="connsiteY0" fmla="*/ 0 h 3235124"/>
              <a:gd name="connsiteX1" fmla="*/ 4313498 w 4313498"/>
              <a:gd name="connsiteY1" fmla="*/ 0 h 3235124"/>
              <a:gd name="connsiteX2" fmla="*/ 4313498 w 4313498"/>
              <a:gd name="connsiteY2" fmla="*/ 3235124 h 3235124"/>
              <a:gd name="connsiteX3" fmla="*/ 0 w 4313498"/>
              <a:gd name="connsiteY3" fmla="*/ 3235124 h 3235124"/>
              <a:gd name="connsiteX4" fmla="*/ 0 w 4313498"/>
              <a:gd name="connsiteY4" fmla="*/ 0 h 323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3498" h="3235124" fill="none" extrusionOk="0">
                <a:moveTo>
                  <a:pt x="0" y="0"/>
                </a:moveTo>
                <a:cubicBezTo>
                  <a:pt x="1433968" y="19531"/>
                  <a:pt x="2954391" y="67159"/>
                  <a:pt x="4313498" y="0"/>
                </a:cubicBezTo>
                <a:cubicBezTo>
                  <a:pt x="4347123" y="1448587"/>
                  <a:pt x="4427528" y="2722240"/>
                  <a:pt x="4313498" y="3235124"/>
                </a:cubicBezTo>
                <a:cubicBezTo>
                  <a:pt x="3820493" y="3140961"/>
                  <a:pt x="732883" y="3128920"/>
                  <a:pt x="0" y="3235124"/>
                </a:cubicBezTo>
                <a:cubicBezTo>
                  <a:pt x="101621" y="1995360"/>
                  <a:pt x="-83355" y="996650"/>
                  <a:pt x="0" y="0"/>
                </a:cubicBezTo>
                <a:close/>
              </a:path>
              <a:path w="4313498" h="3235124" stroke="0" extrusionOk="0">
                <a:moveTo>
                  <a:pt x="0" y="0"/>
                </a:moveTo>
                <a:cubicBezTo>
                  <a:pt x="1764722" y="9581"/>
                  <a:pt x="3186249" y="7316"/>
                  <a:pt x="4313498" y="0"/>
                </a:cubicBezTo>
                <a:cubicBezTo>
                  <a:pt x="4367947" y="1400874"/>
                  <a:pt x="4366879" y="2336599"/>
                  <a:pt x="4313498" y="3235124"/>
                </a:cubicBezTo>
                <a:cubicBezTo>
                  <a:pt x="2671099" y="3257844"/>
                  <a:pt x="701758" y="3307750"/>
                  <a:pt x="0" y="3235124"/>
                </a:cubicBezTo>
                <a:cubicBezTo>
                  <a:pt x="79320" y="2045562"/>
                  <a:pt x="81674" y="146818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5486704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41236-6453-1628-93C6-99103EA30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382" y="1959773"/>
            <a:ext cx="4848898" cy="3235124"/>
          </a:xfrm>
          <a:custGeom>
            <a:avLst/>
            <a:gdLst>
              <a:gd name="connsiteX0" fmla="*/ 0 w 4848898"/>
              <a:gd name="connsiteY0" fmla="*/ 0 h 3235124"/>
              <a:gd name="connsiteX1" fmla="*/ 4848898 w 4848898"/>
              <a:gd name="connsiteY1" fmla="*/ 0 h 3235124"/>
              <a:gd name="connsiteX2" fmla="*/ 4848898 w 4848898"/>
              <a:gd name="connsiteY2" fmla="*/ 3235124 h 3235124"/>
              <a:gd name="connsiteX3" fmla="*/ 0 w 4848898"/>
              <a:gd name="connsiteY3" fmla="*/ 3235124 h 3235124"/>
              <a:gd name="connsiteX4" fmla="*/ 0 w 4848898"/>
              <a:gd name="connsiteY4" fmla="*/ 0 h 323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898" h="3235124" fill="none" extrusionOk="0">
                <a:moveTo>
                  <a:pt x="0" y="0"/>
                </a:moveTo>
                <a:cubicBezTo>
                  <a:pt x="2160675" y="58400"/>
                  <a:pt x="2467782" y="-32802"/>
                  <a:pt x="4848898" y="0"/>
                </a:cubicBezTo>
                <a:cubicBezTo>
                  <a:pt x="4870447" y="718708"/>
                  <a:pt x="4815135" y="1792470"/>
                  <a:pt x="4848898" y="3235124"/>
                </a:cubicBezTo>
                <a:cubicBezTo>
                  <a:pt x="4176205" y="3212029"/>
                  <a:pt x="2144207" y="3186482"/>
                  <a:pt x="0" y="3235124"/>
                </a:cubicBezTo>
                <a:cubicBezTo>
                  <a:pt x="89123" y="2490373"/>
                  <a:pt x="-35207" y="515278"/>
                  <a:pt x="0" y="0"/>
                </a:cubicBezTo>
                <a:close/>
              </a:path>
              <a:path w="4848898" h="3235124" stroke="0" extrusionOk="0">
                <a:moveTo>
                  <a:pt x="0" y="0"/>
                </a:moveTo>
                <a:cubicBezTo>
                  <a:pt x="546317" y="-160844"/>
                  <a:pt x="2566881" y="153071"/>
                  <a:pt x="4848898" y="0"/>
                </a:cubicBezTo>
                <a:cubicBezTo>
                  <a:pt x="4699044" y="1063032"/>
                  <a:pt x="4823038" y="1824118"/>
                  <a:pt x="4848898" y="3235124"/>
                </a:cubicBezTo>
                <a:cubicBezTo>
                  <a:pt x="4167146" y="3278495"/>
                  <a:pt x="2037264" y="3238751"/>
                  <a:pt x="0" y="3235124"/>
                </a:cubicBezTo>
                <a:cubicBezTo>
                  <a:pt x="29617" y="1701047"/>
                  <a:pt x="93816" y="153307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42821114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323D3-7783-DEA6-C1EC-70B5DD6DF939}"/>
              </a:ext>
            </a:extLst>
          </p:cNvPr>
          <p:cNvSpPr txBox="1"/>
          <p:nvPr/>
        </p:nvSpPr>
        <p:spPr>
          <a:xfrm>
            <a:off x="3693154" y="5682726"/>
            <a:ext cx="513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  <a:r>
              <a:rPr lang="ru-RU" sz="2400" b="1" dirty="0">
                <a:solidFill>
                  <a:schemeClr val="bg1"/>
                </a:solidFill>
              </a:rPr>
              <a:t> место из 10 на Томской области 🏆</a:t>
            </a:r>
          </a:p>
        </p:txBody>
      </p:sp>
    </p:spTree>
    <p:extLst>
      <p:ext uri="{BB962C8B-B14F-4D97-AF65-F5344CB8AC3E}">
        <p14:creationId xmlns:p14="http://schemas.microsoft.com/office/powerpoint/2010/main" val="39150880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381-3BAE-3458-3EA3-A4554C8C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347E58B-4283-448A-D102-9D42C380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CD0E9AC-D7E0-E486-E30B-EE6E725A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5AB67-6C59-CA51-9014-42E81666B7E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7FFBD2A-69A4-F9E6-E899-7445EFA9B19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Спикер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Образовательный курс «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Прокачайся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»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14D1510-96D9-6D7E-FD79-2774A94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6EE231-F6DA-701A-C1CD-7972BAC806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993A491-69F0-5D84-AB9D-82B10E4E9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BC3824-15BF-95E0-F0B9-B0FBBDD43E2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6688CC-F3D0-AA3B-575A-DFF17BA5C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415" y="1923566"/>
            <a:ext cx="7215170" cy="4045096"/>
          </a:xfrm>
          <a:custGeom>
            <a:avLst/>
            <a:gdLst>
              <a:gd name="connsiteX0" fmla="*/ 0 w 7215170"/>
              <a:gd name="connsiteY0" fmla="*/ 0 h 4045096"/>
              <a:gd name="connsiteX1" fmla="*/ 7215170 w 7215170"/>
              <a:gd name="connsiteY1" fmla="*/ 0 h 4045096"/>
              <a:gd name="connsiteX2" fmla="*/ 7215170 w 7215170"/>
              <a:gd name="connsiteY2" fmla="*/ 4045096 h 4045096"/>
              <a:gd name="connsiteX3" fmla="*/ 0 w 7215170"/>
              <a:gd name="connsiteY3" fmla="*/ 4045096 h 4045096"/>
              <a:gd name="connsiteX4" fmla="*/ 0 w 7215170"/>
              <a:gd name="connsiteY4" fmla="*/ 0 h 404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5170" h="4045096" fill="none" extrusionOk="0">
                <a:moveTo>
                  <a:pt x="0" y="0"/>
                </a:moveTo>
                <a:cubicBezTo>
                  <a:pt x="2237774" y="-33775"/>
                  <a:pt x="4362436" y="138873"/>
                  <a:pt x="7215170" y="0"/>
                </a:cubicBezTo>
                <a:cubicBezTo>
                  <a:pt x="7141399" y="1156266"/>
                  <a:pt x="7059287" y="2735608"/>
                  <a:pt x="7215170" y="4045096"/>
                </a:cubicBezTo>
                <a:cubicBezTo>
                  <a:pt x="5587682" y="3907766"/>
                  <a:pt x="1497886" y="3907240"/>
                  <a:pt x="0" y="4045096"/>
                </a:cubicBezTo>
                <a:cubicBezTo>
                  <a:pt x="152408" y="3146515"/>
                  <a:pt x="73868" y="1487515"/>
                  <a:pt x="0" y="0"/>
                </a:cubicBezTo>
                <a:close/>
              </a:path>
              <a:path w="7215170" h="4045096" stroke="0" extrusionOk="0">
                <a:moveTo>
                  <a:pt x="0" y="0"/>
                </a:moveTo>
                <a:cubicBezTo>
                  <a:pt x="3570607" y="-101487"/>
                  <a:pt x="3866997" y="-162162"/>
                  <a:pt x="7215170" y="0"/>
                </a:cubicBezTo>
                <a:cubicBezTo>
                  <a:pt x="7275883" y="1876577"/>
                  <a:pt x="7154098" y="2083555"/>
                  <a:pt x="7215170" y="4045096"/>
                </a:cubicBezTo>
                <a:cubicBezTo>
                  <a:pt x="6297251" y="4095161"/>
                  <a:pt x="2700155" y="3886647"/>
                  <a:pt x="0" y="4045096"/>
                </a:cubicBezTo>
                <a:cubicBezTo>
                  <a:pt x="-24452" y="2377980"/>
                  <a:pt x="-67663" y="746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959804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878C-FFAC-B4C3-41D7-69D255A0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FF94742-C859-0EE9-D5BA-8A2369504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D52D05B7-3D50-3692-4C08-3831DA4C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A2B6F9-0F92-F6A8-86EE-ED436F89F36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CEE0E0B-1E08-9539-42FC-01F39045F7B9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</a:rPr>
              <a:t>🎂 </a:t>
            </a:r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День рождения 🎂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8584AE05-B3AC-8C40-21D3-1FA4BDB61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04B4190-6BE6-C9D9-F043-346EC12B6BAB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E18E6BF-804C-5F1D-BF24-9E1348BEF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EF8B6C7-3698-71AA-8EF5-7E9EFE5BDE47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26E2F7-18C1-8944-F9A1-5B772F66C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19" y="1668491"/>
            <a:ext cx="3263504" cy="4351339"/>
          </a:xfrm>
          <a:custGeom>
            <a:avLst/>
            <a:gdLst>
              <a:gd name="connsiteX0" fmla="*/ 0 w 3263504"/>
              <a:gd name="connsiteY0" fmla="*/ 0 h 4351339"/>
              <a:gd name="connsiteX1" fmla="*/ 3263504 w 3263504"/>
              <a:gd name="connsiteY1" fmla="*/ 0 h 4351339"/>
              <a:gd name="connsiteX2" fmla="*/ 3263504 w 3263504"/>
              <a:gd name="connsiteY2" fmla="*/ 4351339 h 4351339"/>
              <a:gd name="connsiteX3" fmla="*/ 0 w 3263504"/>
              <a:gd name="connsiteY3" fmla="*/ 4351339 h 4351339"/>
              <a:gd name="connsiteX4" fmla="*/ 0 w 3263504"/>
              <a:gd name="connsiteY4" fmla="*/ 0 h 435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3504" h="4351339" fill="none" extrusionOk="0">
                <a:moveTo>
                  <a:pt x="0" y="0"/>
                </a:moveTo>
                <a:cubicBezTo>
                  <a:pt x="1046721" y="-33775"/>
                  <a:pt x="2115330" y="138873"/>
                  <a:pt x="3263504" y="0"/>
                </a:cubicBezTo>
                <a:cubicBezTo>
                  <a:pt x="3189733" y="585168"/>
                  <a:pt x="3107621" y="3709821"/>
                  <a:pt x="3263504" y="4351339"/>
                </a:cubicBezTo>
                <a:cubicBezTo>
                  <a:pt x="2061796" y="4214009"/>
                  <a:pt x="756250" y="4213483"/>
                  <a:pt x="0" y="4351339"/>
                </a:cubicBezTo>
                <a:cubicBezTo>
                  <a:pt x="152408" y="2268557"/>
                  <a:pt x="73868" y="1803522"/>
                  <a:pt x="0" y="0"/>
                </a:cubicBezTo>
                <a:close/>
              </a:path>
              <a:path w="3263504" h="4351339" stroke="0" extrusionOk="0">
                <a:moveTo>
                  <a:pt x="0" y="0"/>
                </a:moveTo>
                <a:cubicBezTo>
                  <a:pt x="380085" y="-101487"/>
                  <a:pt x="2710549" y="-162162"/>
                  <a:pt x="3263504" y="0"/>
                </a:cubicBezTo>
                <a:cubicBezTo>
                  <a:pt x="3324217" y="1738885"/>
                  <a:pt x="3202432" y="3375442"/>
                  <a:pt x="3263504" y="4351339"/>
                </a:cubicBezTo>
                <a:cubicBezTo>
                  <a:pt x="1917664" y="4401404"/>
                  <a:pt x="1033902" y="4192890"/>
                  <a:pt x="0" y="4351339"/>
                </a:cubicBezTo>
                <a:cubicBezTo>
                  <a:pt x="-24452" y="3602668"/>
                  <a:pt x="-67663" y="2092336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C3D08-4ED1-1188-256C-65B6DBC66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203" y="1762275"/>
            <a:ext cx="5581575" cy="4186181"/>
          </a:xfrm>
          <a:custGeom>
            <a:avLst/>
            <a:gdLst>
              <a:gd name="connsiteX0" fmla="*/ 0 w 5581575"/>
              <a:gd name="connsiteY0" fmla="*/ 0 h 4186181"/>
              <a:gd name="connsiteX1" fmla="*/ 809328 w 5581575"/>
              <a:gd name="connsiteY1" fmla="*/ 0 h 4186181"/>
              <a:gd name="connsiteX2" fmla="*/ 1507025 w 5581575"/>
              <a:gd name="connsiteY2" fmla="*/ 0 h 4186181"/>
              <a:gd name="connsiteX3" fmla="*/ 2204722 w 5581575"/>
              <a:gd name="connsiteY3" fmla="*/ 0 h 4186181"/>
              <a:gd name="connsiteX4" fmla="*/ 2734972 w 5581575"/>
              <a:gd name="connsiteY4" fmla="*/ 0 h 4186181"/>
              <a:gd name="connsiteX5" fmla="*/ 3321037 w 5581575"/>
              <a:gd name="connsiteY5" fmla="*/ 0 h 4186181"/>
              <a:gd name="connsiteX6" fmla="*/ 3907102 w 5581575"/>
              <a:gd name="connsiteY6" fmla="*/ 0 h 4186181"/>
              <a:gd name="connsiteX7" fmla="*/ 4716431 w 5581575"/>
              <a:gd name="connsiteY7" fmla="*/ 0 h 4186181"/>
              <a:gd name="connsiteX8" fmla="*/ 5581575 w 5581575"/>
              <a:gd name="connsiteY8" fmla="*/ 0 h 4186181"/>
              <a:gd name="connsiteX9" fmla="*/ 5581575 w 5581575"/>
              <a:gd name="connsiteY9" fmla="*/ 572111 h 4186181"/>
              <a:gd name="connsiteX10" fmla="*/ 5581575 w 5581575"/>
              <a:gd name="connsiteY10" fmla="*/ 1311670 h 4186181"/>
              <a:gd name="connsiteX11" fmla="*/ 5581575 w 5581575"/>
              <a:gd name="connsiteY11" fmla="*/ 2009367 h 4186181"/>
              <a:gd name="connsiteX12" fmla="*/ 5581575 w 5581575"/>
              <a:gd name="connsiteY12" fmla="*/ 2665202 h 4186181"/>
              <a:gd name="connsiteX13" fmla="*/ 5581575 w 5581575"/>
              <a:gd name="connsiteY13" fmla="*/ 3321037 h 4186181"/>
              <a:gd name="connsiteX14" fmla="*/ 5581575 w 5581575"/>
              <a:gd name="connsiteY14" fmla="*/ 4186181 h 4186181"/>
              <a:gd name="connsiteX15" fmla="*/ 4939694 w 5581575"/>
              <a:gd name="connsiteY15" fmla="*/ 4186181 h 4186181"/>
              <a:gd name="connsiteX16" fmla="*/ 4353629 w 5581575"/>
              <a:gd name="connsiteY16" fmla="*/ 4186181 h 4186181"/>
              <a:gd name="connsiteX17" fmla="*/ 3600116 w 5581575"/>
              <a:gd name="connsiteY17" fmla="*/ 4186181 h 4186181"/>
              <a:gd name="connsiteX18" fmla="*/ 3014051 w 5581575"/>
              <a:gd name="connsiteY18" fmla="*/ 4186181 h 4186181"/>
              <a:gd name="connsiteX19" fmla="*/ 2372169 w 5581575"/>
              <a:gd name="connsiteY19" fmla="*/ 4186181 h 4186181"/>
              <a:gd name="connsiteX20" fmla="*/ 1618657 w 5581575"/>
              <a:gd name="connsiteY20" fmla="*/ 4186181 h 4186181"/>
              <a:gd name="connsiteX21" fmla="*/ 920960 w 5581575"/>
              <a:gd name="connsiteY21" fmla="*/ 4186181 h 4186181"/>
              <a:gd name="connsiteX22" fmla="*/ 0 w 5581575"/>
              <a:gd name="connsiteY22" fmla="*/ 4186181 h 4186181"/>
              <a:gd name="connsiteX23" fmla="*/ 0 w 5581575"/>
              <a:gd name="connsiteY23" fmla="*/ 3446622 h 4186181"/>
              <a:gd name="connsiteX24" fmla="*/ 0 w 5581575"/>
              <a:gd name="connsiteY24" fmla="*/ 2748926 h 4186181"/>
              <a:gd name="connsiteX25" fmla="*/ 0 w 5581575"/>
              <a:gd name="connsiteY25" fmla="*/ 2051229 h 4186181"/>
              <a:gd name="connsiteX26" fmla="*/ 0 w 5581575"/>
              <a:gd name="connsiteY26" fmla="*/ 1437255 h 4186181"/>
              <a:gd name="connsiteX27" fmla="*/ 0 w 5581575"/>
              <a:gd name="connsiteY27" fmla="*/ 781420 h 4186181"/>
              <a:gd name="connsiteX28" fmla="*/ 0 w 5581575"/>
              <a:gd name="connsiteY28" fmla="*/ 0 h 418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581575" h="4186181" fill="none" extrusionOk="0">
                <a:moveTo>
                  <a:pt x="0" y="0"/>
                </a:moveTo>
                <a:cubicBezTo>
                  <a:pt x="206746" y="29223"/>
                  <a:pt x="479086" y="961"/>
                  <a:pt x="809328" y="0"/>
                </a:cubicBezTo>
                <a:cubicBezTo>
                  <a:pt x="1139570" y="-961"/>
                  <a:pt x="1236615" y="34649"/>
                  <a:pt x="1507025" y="0"/>
                </a:cubicBezTo>
                <a:cubicBezTo>
                  <a:pt x="1777435" y="-34649"/>
                  <a:pt x="1875425" y="-3135"/>
                  <a:pt x="2204722" y="0"/>
                </a:cubicBezTo>
                <a:cubicBezTo>
                  <a:pt x="2534019" y="3135"/>
                  <a:pt x="2566466" y="20167"/>
                  <a:pt x="2734972" y="0"/>
                </a:cubicBezTo>
                <a:cubicBezTo>
                  <a:pt x="2903478" y="-20167"/>
                  <a:pt x="3149204" y="25862"/>
                  <a:pt x="3321037" y="0"/>
                </a:cubicBezTo>
                <a:cubicBezTo>
                  <a:pt x="3492871" y="-25862"/>
                  <a:pt x="3724513" y="15661"/>
                  <a:pt x="3907102" y="0"/>
                </a:cubicBezTo>
                <a:cubicBezTo>
                  <a:pt x="4089692" y="-15661"/>
                  <a:pt x="4433265" y="-12421"/>
                  <a:pt x="4716431" y="0"/>
                </a:cubicBezTo>
                <a:cubicBezTo>
                  <a:pt x="4999597" y="12421"/>
                  <a:pt x="5228735" y="42503"/>
                  <a:pt x="5581575" y="0"/>
                </a:cubicBezTo>
                <a:cubicBezTo>
                  <a:pt x="5555191" y="263201"/>
                  <a:pt x="5567364" y="435053"/>
                  <a:pt x="5581575" y="572111"/>
                </a:cubicBezTo>
                <a:cubicBezTo>
                  <a:pt x="5595786" y="709169"/>
                  <a:pt x="5605407" y="1075906"/>
                  <a:pt x="5581575" y="1311670"/>
                </a:cubicBezTo>
                <a:cubicBezTo>
                  <a:pt x="5557743" y="1547434"/>
                  <a:pt x="5568615" y="1695777"/>
                  <a:pt x="5581575" y="2009367"/>
                </a:cubicBezTo>
                <a:cubicBezTo>
                  <a:pt x="5594535" y="2322957"/>
                  <a:pt x="5576073" y="2502363"/>
                  <a:pt x="5581575" y="2665202"/>
                </a:cubicBezTo>
                <a:cubicBezTo>
                  <a:pt x="5587077" y="2828041"/>
                  <a:pt x="5551261" y="3085341"/>
                  <a:pt x="5581575" y="3321037"/>
                </a:cubicBezTo>
                <a:cubicBezTo>
                  <a:pt x="5611889" y="3556734"/>
                  <a:pt x="5589415" y="4004041"/>
                  <a:pt x="5581575" y="4186181"/>
                </a:cubicBezTo>
                <a:cubicBezTo>
                  <a:pt x="5445232" y="4167774"/>
                  <a:pt x="5249705" y="4217850"/>
                  <a:pt x="4939694" y="4186181"/>
                </a:cubicBezTo>
                <a:cubicBezTo>
                  <a:pt x="4629683" y="4154512"/>
                  <a:pt x="4474982" y="4209193"/>
                  <a:pt x="4353629" y="4186181"/>
                </a:cubicBezTo>
                <a:cubicBezTo>
                  <a:pt x="4232277" y="4163169"/>
                  <a:pt x="3929756" y="4159625"/>
                  <a:pt x="3600116" y="4186181"/>
                </a:cubicBezTo>
                <a:cubicBezTo>
                  <a:pt x="3270476" y="4212737"/>
                  <a:pt x="3242515" y="4197344"/>
                  <a:pt x="3014051" y="4186181"/>
                </a:cubicBezTo>
                <a:cubicBezTo>
                  <a:pt x="2785587" y="4175018"/>
                  <a:pt x="2689258" y="4195914"/>
                  <a:pt x="2372169" y="4186181"/>
                </a:cubicBezTo>
                <a:cubicBezTo>
                  <a:pt x="2055080" y="4176448"/>
                  <a:pt x="1862942" y="4175350"/>
                  <a:pt x="1618657" y="4186181"/>
                </a:cubicBezTo>
                <a:cubicBezTo>
                  <a:pt x="1374372" y="4197012"/>
                  <a:pt x="1176813" y="4158003"/>
                  <a:pt x="920960" y="4186181"/>
                </a:cubicBezTo>
                <a:cubicBezTo>
                  <a:pt x="665107" y="4214359"/>
                  <a:pt x="441596" y="4193902"/>
                  <a:pt x="0" y="4186181"/>
                </a:cubicBezTo>
                <a:cubicBezTo>
                  <a:pt x="-8172" y="3979645"/>
                  <a:pt x="-7208" y="3789849"/>
                  <a:pt x="0" y="3446622"/>
                </a:cubicBezTo>
                <a:cubicBezTo>
                  <a:pt x="7208" y="3103395"/>
                  <a:pt x="16705" y="3073457"/>
                  <a:pt x="0" y="2748926"/>
                </a:cubicBezTo>
                <a:cubicBezTo>
                  <a:pt x="-16705" y="2424395"/>
                  <a:pt x="-26967" y="2331453"/>
                  <a:pt x="0" y="2051229"/>
                </a:cubicBezTo>
                <a:cubicBezTo>
                  <a:pt x="26967" y="1771005"/>
                  <a:pt x="23655" y="1682329"/>
                  <a:pt x="0" y="1437255"/>
                </a:cubicBezTo>
                <a:cubicBezTo>
                  <a:pt x="-23655" y="1192181"/>
                  <a:pt x="10799" y="1050834"/>
                  <a:pt x="0" y="781420"/>
                </a:cubicBezTo>
                <a:cubicBezTo>
                  <a:pt x="-10799" y="512006"/>
                  <a:pt x="24446" y="158862"/>
                  <a:pt x="0" y="0"/>
                </a:cubicBezTo>
                <a:close/>
              </a:path>
              <a:path w="5581575" h="4186181" stroke="0" extrusionOk="0">
                <a:moveTo>
                  <a:pt x="0" y="0"/>
                </a:moveTo>
                <a:cubicBezTo>
                  <a:pt x="254644" y="-4959"/>
                  <a:pt x="431600" y="-22078"/>
                  <a:pt x="586065" y="0"/>
                </a:cubicBezTo>
                <a:cubicBezTo>
                  <a:pt x="740531" y="22078"/>
                  <a:pt x="963193" y="-31401"/>
                  <a:pt x="1283762" y="0"/>
                </a:cubicBezTo>
                <a:cubicBezTo>
                  <a:pt x="1604331" y="31401"/>
                  <a:pt x="1751855" y="20382"/>
                  <a:pt x="1869828" y="0"/>
                </a:cubicBezTo>
                <a:cubicBezTo>
                  <a:pt x="1987801" y="-20382"/>
                  <a:pt x="2167906" y="18692"/>
                  <a:pt x="2400077" y="0"/>
                </a:cubicBezTo>
                <a:cubicBezTo>
                  <a:pt x="2632248" y="-18692"/>
                  <a:pt x="2845843" y="10647"/>
                  <a:pt x="2986143" y="0"/>
                </a:cubicBezTo>
                <a:cubicBezTo>
                  <a:pt x="3126443" y="-10647"/>
                  <a:pt x="3416972" y="16925"/>
                  <a:pt x="3739655" y="0"/>
                </a:cubicBezTo>
                <a:cubicBezTo>
                  <a:pt x="4062338" y="-16925"/>
                  <a:pt x="4202989" y="-25934"/>
                  <a:pt x="4548984" y="0"/>
                </a:cubicBezTo>
                <a:cubicBezTo>
                  <a:pt x="4894979" y="25934"/>
                  <a:pt x="5266755" y="132"/>
                  <a:pt x="5581575" y="0"/>
                </a:cubicBezTo>
                <a:cubicBezTo>
                  <a:pt x="5605337" y="233925"/>
                  <a:pt x="5568543" y="381815"/>
                  <a:pt x="5581575" y="655835"/>
                </a:cubicBezTo>
                <a:cubicBezTo>
                  <a:pt x="5594607" y="929855"/>
                  <a:pt x="5586974" y="1089950"/>
                  <a:pt x="5581575" y="1353532"/>
                </a:cubicBezTo>
                <a:cubicBezTo>
                  <a:pt x="5576176" y="1617114"/>
                  <a:pt x="5596936" y="1912413"/>
                  <a:pt x="5581575" y="2134952"/>
                </a:cubicBezTo>
                <a:cubicBezTo>
                  <a:pt x="5566214" y="2357491"/>
                  <a:pt x="5572026" y="2659495"/>
                  <a:pt x="5581575" y="2916373"/>
                </a:cubicBezTo>
                <a:cubicBezTo>
                  <a:pt x="5591124" y="3173251"/>
                  <a:pt x="5610526" y="3923074"/>
                  <a:pt x="5581575" y="4186181"/>
                </a:cubicBezTo>
                <a:cubicBezTo>
                  <a:pt x="5326927" y="4205760"/>
                  <a:pt x="5196006" y="4150842"/>
                  <a:pt x="4828062" y="4186181"/>
                </a:cubicBezTo>
                <a:cubicBezTo>
                  <a:pt x="4460118" y="4221520"/>
                  <a:pt x="4445585" y="4153551"/>
                  <a:pt x="4074550" y="4186181"/>
                </a:cubicBezTo>
                <a:cubicBezTo>
                  <a:pt x="3703515" y="4218811"/>
                  <a:pt x="3538423" y="4204980"/>
                  <a:pt x="3321037" y="4186181"/>
                </a:cubicBezTo>
                <a:cubicBezTo>
                  <a:pt x="3103651" y="4167382"/>
                  <a:pt x="2945345" y="4185345"/>
                  <a:pt x="2679156" y="4186181"/>
                </a:cubicBezTo>
                <a:cubicBezTo>
                  <a:pt x="2412967" y="4187017"/>
                  <a:pt x="2079821" y="4206223"/>
                  <a:pt x="1869828" y="4186181"/>
                </a:cubicBezTo>
                <a:cubicBezTo>
                  <a:pt x="1659835" y="4166139"/>
                  <a:pt x="1370603" y="4174800"/>
                  <a:pt x="1060499" y="4186181"/>
                </a:cubicBezTo>
                <a:cubicBezTo>
                  <a:pt x="750395" y="4197562"/>
                  <a:pt x="407426" y="4164834"/>
                  <a:pt x="0" y="4186181"/>
                </a:cubicBezTo>
                <a:cubicBezTo>
                  <a:pt x="-23629" y="3910480"/>
                  <a:pt x="16593" y="3854017"/>
                  <a:pt x="0" y="3614070"/>
                </a:cubicBezTo>
                <a:cubicBezTo>
                  <a:pt x="-16593" y="3374123"/>
                  <a:pt x="-11941" y="3104958"/>
                  <a:pt x="0" y="2916373"/>
                </a:cubicBezTo>
                <a:cubicBezTo>
                  <a:pt x="11941" y="2727788"/>
                  <a:pt x="16678" y="2469510"/>
                  <a:pt x="0" y="2302400"/>
                </a:cubicBezTo>
                <a:cubicBezTo>
                  <a:pt x="-16678" y="2135290"/>
                  <a:pt x="18369" y="1886294"/>
                  <a:pt x="0" y="1730288"/>
                </a:cubicBezTo>
                <a:cubicBezTo>
                  <a:pt x="-18369" y="1574282"/>
                  <a:pt x="5453" y="1308429"/>
                  <a:pt x="0" y="1158177"/>
                </a:cubicBezTo>
                <a:cubicBezTo>
                  <a:pt x="-5453" y="1007925"/>
                  <a:pt x="-6003" y="563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33545870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085547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5905</TotalTime>
  <Words>276</Words>
  <Application>Microsoft Office PowerPoint</Application>
  <PresentationFormat>Widescreen</PresentationFormat>
  <Paragraphs>74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ЧАСТЬ II </vt:lpstr>
      <vt:lpstr> </vt:lpstr>
      <vt:lpstr> </vt:lpstr>
      <vt:lpstr> </vt:lpstr>
      <vt:lpstr> </vt:lpstr>
      <vt:lpstr>ЧАСТЬ III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5</cp:revision>
  <dcterms:created xsi:type="dcterms:W3CDTF">2024-08-30T15:21:47Z</dcterms:created>
  <dcterms:modified xsi:type="dcterms:W3CDTF">2025-11-17T08:29:18Z</dcterms:modified>
</cp:coreProperties>
</file>