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n\Desktop\work\&#1072;&#1085;&#1072;&#1083;&#1080;&#1079;%20&#1076;&#1072;&#1085;&#1085;&#1099;&#1093;\&#1078;&#1077;&#1083;&#1077;&#1079;&#1086;\&#1075;&#1088;&#1072;&#1092;&#1080;&#1082;&#1080;(&#1091;&#1087;&#1088;&#1091;&#1075;&#1086;&#1077;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Proton</a:t>
            </a:r>
            <a:r>
              <a:rPr lang="en-US" sz="1800" baseline="0"/>
              <a:t> elastic cross section of iron </a:t>
            </a:r>
            <a:endParaRPr lang="ru-RU" sz="18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Лист2!$S$1</c:f>
              <c:strCache>
                <c:ptCount val="1"/>
                <c:pt idx="0">
                  <c:v>TENDL2019</c:v>
                </c:pt>
              </c:strCache>
            </c:strRef>
          </c:tx>
          <c:spPr>
            <a:ln w="19050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030A0"/>
              </a:solidFill>
              <a:ln w="9525">
                <a:solidFill>
                  <a:srgbClr val="7030A0"/>
                </a:solidFill>
              </a:ln>
              <a:effectLst/>
            </c:spPr>
          </c:marker>
          <c:xVal>
            <c:numRef>
              <c:f>Лист2!$S$3:$S$102</c:f>
              <c:numCache>
                <c:formatCode>General</c:formatCode>
                <c:ptCount val="100"/>
                <c:pt idx="0">
                  <c:v>2.85103303916374</c:v>
                </c:pt>
                <c:pt idx="1">
                  <c:v>3.8950551083431302</c:v>
                </c:pt>
                <c:pt idx="2">
                  <c:v>4.1612290517230299</c:v>
                </c:pt>
                <c:pt idx="3">
                  <c:v>4.68647035261586</c:v>
                </c:pt>
                <c:pt idx="4">
                  <c:v>4.95329034925639</c:v>
                </c:pt>
                <c:pt idx="5">
                  <c:v>4.9597508818626999</c:v>
                </c:pt>
                <c:pt idx="6">
                  <c:v>5.2278629850244798</c:v>
                </c:pt>
                <c:pt idx="7">
                  <c:v>5.4953290349256401</c:v>
                </c:pt>
                <c:pt idx="8">
                  <c:v>5.7627950848267897</c:v>
                </c:pt>
                <c:pt idx="9">
                  <c:v>5.77442404351814</c:v>
                </c:pt>
                <c:pt idx="10">
                  <c:v>6.30547982375667</c:v>
                </c:pt>
                <c:pt idx="11">
                  <c:v>6.5768221932216102</c:v>
                </c:pt>
                <c:pt idx="12">
                  <c:v>6.5878050986523302</c:v>
                </c:pt>
                <c:pt idx="13">
                  <c:v>6.5949116845192703</c:v>
                </c:pt>
                <c:pt idx="14">
                  <c:v>6.8636698409416903</c:v>
                </c:pt>
                <c:pt idx="15">
                  <c:v>7.1363043169278901</c:v>
                </c:pt>
                <c:pt idx="16">
                  <c:v>7.4070006331321903</c:v>
                </c:pt>
                <c:pt idx="17">
                  <c:v>7.93676430684945</c:v>
                </c:pt>
                <c:pt idx="18">
                  <c:v>7.9445169459770204</c:v>
                </c:pt>
                <c:pt idx="19">
                  <c:v>8.4684661403486103</c:v>
                </c:pt>
                <c:pt idx="20">
                  <c:v>8.7359321902497609</c:v>
                </c:pt>
                <c:pt idx="21">
                  <c:v>9.0014600803690303</c:v>
                </c:pt>
                <c:pt idx="22">
                  <c:v>9.2663419172276509</c:v>
                </c:pt>
                <c:pt idx="23">
                  <c:v>9.7909371648598693</c:v>
                </c:pt>
                <c:pt idx="24">
                  <c:v>9.7961055909449097</c:v>
                </c:pt>
                <c:pt idx="25">
                  <c:v>10.321346891837701</c:v>
                </c:pt>
                <c:pt idx="26">
                  <c:v>11.105655550243499</c:v>
                </c:pt>
                <c:pt idx="27">
                  <c:v>11.8931944749525</c:v>
                </c:pt>
                <c:pt idx="28">
                  <c:v>12.4177897225847</c:v>
                </c:pt>
                <c:pt idx="29">
                  <c:v>13.983176773093099</c:v>
                </c:pt>
                <c:pt idx="30">
                  <c:v>14.767485431498899</c:v>
                </c:pt>
                <c:pt idx="31">
                  <c:v>16.069282751669999</c:v>
                </c:pt>
                <c:pt idx="32">
                  <c:v>17.1113666610675</c:v>
                </c:pt>
                <c:pt idx="33">
                  <c:v>18.930006589743201</c:v>
                </c:pt>
                <c:pt idx="34">
                  <c:v>20.227281537089901</c:v>
                </c:pt>
                <c:pt idx="35">
                  <c:v>22.819247218740699</c:v>
                </c:pt>
                <c:pt idx="36">
                  <c:v>24.3736513638184</c:v>
                </c:pt>
                <c:pt idx="37">
                  <c:v>27.223392296460901</c:v>
                </c:pt>
                <c:pt idx="38">
                  <c:v>30.070549016060799</c:v>
                </c:pt>
                <c:pt idx="39">
                  <c:v>32.658638378147899</c:v>
                </c:pt>
                <c:pt idx="40">
                  <c:v>34.728593025209001</c:v>
                </c:pt>
                <c:pt idx="41">
                  <c:v>36.797901619009401</c:v>
                </c:pt>
                <c:pt idx="42">
                  <c:v>39.126277570322898</c:v>
                </c:pt>
                <c:pt idx="43">
                  <c:v>42.489630845166801</c:v>
                </c:pt>
                <c:pt idx="44">
                  <c:v>44.299872081454303</c:v>
                </c:pt>
                <c:pt idx="45">
                  <c:v>46.110113317741899</c:v>
                </c:pt>
                <c:pt idx="46">
                  <c:v>49.214399235072896</c:v>
                </c:pt>
                <c:pt idx="47">
                  <c:v>51.024640471360399</c:v>
                </c:pt>
                <c:pt idx="48">
                  <c:v>53.612083780186801</c:v>
                </c:pt>
                <c:pt idx="49">
                  <c:v>56.1988810357525</c:v>
                </c:pt>
                <c:pt idx="50">
                  <c:v>59.562880363857097</c:v>
                </c:pt>
                <c:pt idx="51">
                  <c:v>62.667166281188202</c:v>
                </c:pt>
                <c:pt idx="52">
                  <c:v>66.548654271058098</c:v>
                </c:pt>
                <c:pt idx="53">
                  <c:v>69.912653599162695</c:v>
                </c:pt>
                <c:pt idx="54">
                  <c:v>73.794787642293201</c:v>
                </c:pt>
                <c:pt idx="55">
                  <c:v>76.382230951119595</c:v>
                </c:pt>
                <c:pt idx="56">
                  <c:v>78.970966366467195</c:v>
                </c:pt>
                <c:pt idx="57">
                  <c:v>82.335611747832402</c:v>
                </c:pt>
                <c:pt idx="58">
                  <c:v>85.182768467432396</c:v>
                </c:pt>
                <c:pt idx="59">
                  <c:v>89.842104583101801</c:v>
                </c:pt>
                <c:pt idx="60">
                  <c:v>93.207396017727604</c:v>
                </c:pt>
                <c:pt idx="61">
                  <c:v>97.867378186657703</c:v>
                </c:pt>
                <c:pt idx="62">
                  <c:v>100.19769229775299</c:v>
                </c:pt>
                <c:pt idx="63">
                  <c:v>103.304562428126</c:v>
                </c:pt>
                <c:pt idx="64">
                  <c:v>105.634876539221</c:v>
                </c:pt>
                <c:pt idx="65">
                  <c:v>107.187988577778</c:v>
                </c:pt>
                <c:pt idx="66">
                  <c:v>109.000167973847</c:v>
                </c:pt>
                <c:pt idx="67">
                  <c:v>111.331128138203</c:v>
                </c:pt>
                <c:pt idx="68">
                  <c:v>113.401728838525</c:v>
                </c:pt>
                <c:pt idx="69">
                  <c:v>116.50924502215901</c:v>
                </c:pt>
                <c:pt idx="70">
                  <c:v>119.35769384827999</c:v>
                </c:pt>
                <c:pt idx="71">
                  <c:v>122.724277389428</c:v>
                </c:pt>
                <c:pt idx="72">
                  <c:v>125.572726215549</c:v>
                </c:pt>
                <c:pt idx="73">
                  <c:v>127.903040326644</c:v>
                </c:pt>
                <c:pt idx="74">
                  <c:v>130.49306784851299</c:v>
                </c:pt>
                <c:pt idx="75">
                  <c:v>133.08244931712099</c:v>
                </c:pt>
                <c:pt idx="76">
                  <c:v>135.67247683899001</c:v>
                </c:pt>
                <c:pt idx="77">
                  <c:v>138.52092566511101</c:v>
                </c:pt>
                <c:pt idx="78">
                  <c:v>142.405643921284</c:v>
                </c:pt>
                <c:pt idx="79">
                  <c:v>144.47753672812701</c:v>
                </c:pt>
                <c:pt idx="80">
                  <c:v>147.325985554249</c:v>
                </c:pt>
                <c:pt idx="81">
                  <c:v>152.24697324047301</c:v>
                </c:pt>
                <c:pt idx="82">
                  <c:v>154.837000762342</c:v>
                </c:pt>
                <c:pt idx="83">
                  <c:v>156.90889356918501</c:v>
                </c:pt>
                <c:pt idx="84">
                  <c:v>159.498921091054</c:v>
                </c:pt>
                <c:pt idx="85">
                  <c:v>162.08894861292299</c:v>
                </c:pt>
                <c:pt idx="86">
                  <c:v>165.19711084981799</c:v>
                </c:pt>
                <c:pt idx="87">
                  <c:v>168.56434044422599</c:v>
                </c:pt>
                <c:pt idx="88">
                  <c:v>171.41278927034699</c:v>
                </c:pt>
                <c:pt idx="89">
                  <c:v>174.52159756050199</c:v>
                </c:pt>
                <c:pt idx="90">
                  <c:v>177.62975979739701</c:v>
                </c:pt>
                <c:pt idx="91">
                  <c:v>179.70165260424</c:v>
                </c:pt>
                <c:pt idx="92">
                  <c:v>181.77354541108301</c:v>
                </c:pt>
                <c:pt idx="93">
                  <c:v>185.39984236300401</c:v>
                </c:pt>
                <c:pt idx="94">
                  <c:v>189.025493261664</c:v>
                </c:pt>
                <c:pt idx="95">
                  <c:v>191.098032121768</c:v>
                </c:pt>
                <c:pt idx="96">
                  <c:v>193.68805964363699</c:v>
                </c:pt>
                <c:pt idx="97">
                  <c:v>196.01901980799201</c:v>
                </c:pt>
                <c:pt idx="98">
                  <c:v>197.83184525732301</c:v>
                </c:pt>
                <c:pt idx="99">
                  <c:v>199.90438411742599</c:v>
                </c:pt>
              </c:numCache>
            </c:numRef>
          </c:xVal>
          <c:yVal>
            <c:numRef>
              <c:f>Лист2!$T$3:$T$102</c:f>
              <c:numCache>
                <c:formatCode>General</c:formatCode>
                <c:ptCount val="100"/>
                <c:pt idx="0">
                  <c:v>5.48628428927666E-3</c:v>
                </c:pt>
                <c:pt idx="1">
                  <c:v>3.5411471321695497E-2</c:v>
                </c:pt>
                <c:pt idx="2">
                  <c:v>6.28428927680795E-2</c:v>
                </c:pt>
                <c:pt idx="3">
                  <c:v>9.0274314214463497E-2</c:v>
                </c:pt>
                <c:pt idx="4">
                  <c:v>0.120199501246882</c:v>
                </c:pt>
                <c:pt idx="5">
                  <c:v>0.14513715710723099</c:v>
                </c:pt>
                <c:pt idx="6">
                  <c:v>0.18004987531172001</c:v>
                </c:pt>
                <c:pt idx="7">
                  <c:v>0.21246882793017399</c:v>
                </c:pt>
                <c:pt idx="8">
                  <c:v>0.244887780548628</c:v>
                </c:pt>
                <c:pt idx="9">
                  <c:v>0.289775561097256</c:v>
                </c:pt>
                <c:pt idx="10">
                  <c:v>0.33965087281795497</c:v>
                </c:pt>
                <c:pt idx="11">
                  <c:v>0.38703241895261797</c:v>
                </c:pt>
                <c:pt idx="12">
                  <c:v>0.42942643391521101</c:v>
                </c:pt>
                <c:pt idx="13">
                  <c:v>0.45685785536159501</c:v>
                </c:pt>
                <c:pt idx="14">
                  <c:v>0.49426433915211898</c:v>
                </c:pt>
                <c:pt idx="15">
                  <c:v>0.546633416458852</c:v>
                </c:pt>
                <c:pt idx="16">
                  <c:v>0.59152119700748096</c:v>
                </c:pt>
                <c:pt idx="17">
                  <c:v>0.63640897755610903</c:v>
                </c:pt>
                <c:pt idx="18">
                  <c:v>0.66633416458852801</c:v>
                </c:pt>
                <c:pt idx="19">
                  <c:v>0.68877805486284205</c:v>
                </c:pt>
                <c:pt idx="20">
                  <c:v>0.721197007481296</c:v>
                </c:pt>
                <c:pt idx="21">
                  <c:v>0.74613466334164502</c:v>
                </c:pt>
                <c:pt idx="22">
                  <c:v>0.76857855361595995</c:v>
                </c:pt>
                <c:pt idx="23">
                  <c:v>0.79351620947630896</c:v>
                </c:pt>
                <c:pt idx="24">
                  <c:v>0.81346633416458802</c:v>
                </c:pt>
                <c:pt idx="25">
                  <c:v>0.84089775561097202</c:v>
                </c:pt>
                <c:pt idx="26">
                  <c:v>0.86832917705735602</c:v>
                </c:pt>
                <c:pt idx="27">
                  <c:v>0.90822942643391502</c:v>
                </c:pt>
                <c:pt idx="28">
                  <c:v>0.93316708229426404</c:v>
                </c:pt>
                <c:pt idx="29">
                  <c:v>0.97556109725685702</c:v>
                </c:pt>
                <c:pt idx="30">
                  <c:v>1.00299251870324</c:v>
                </c:pt>
                <c:pt idx="31">
                  <c:v>1.02793017456359</c:v>
                </c:pt>
                <c:pt idx="32">
                  <c:v>1.0503740648379001</c:v>
                </c:pt>
                <c:pt idx="33">
                  <c:v>1.0703241895261799</c:v>
                </c:pt>
                <c:pt idx="34">
                  <c:v>1.0778054862842801</c:v>
                </c:pt>
                <c:pt idx="35">
                  <c:v>1.08279301745635</c:v>
                </c:pt>
                <c:pt idx="36">
                  <c:v>1.08279301745635</c:v>
                </c:pt>
                <c:pt idx="37">
                  <c:v>1.08279301745635</c:v>
                </c:pt>
                <c:pt idx="38">
                  <c:v>1.0728179551122099</c:v>
                </c:pt>
                <c:pt idx="39">
                  <c:v>1.06284289276807</c:v>
                </c:pt>
                <c:pt idx="40">
                  <c:v>1.0528678304239401</c:v>
                </c:pt>
                <c:pt idx="41">
                  <c:v>1.0403990024937599</c:v>
                </c:pt>
                <c:pt idx="42">
                  <c:v>1.02793017456359</c:v>
                </c:pt>
                <c:pt idx="43">
                  <c:v>1.01047381546134</c:v>
                </c:pt>
                <c:pt idx="44">
                  <c:v>0.99800498753117195</c:v>
                </c:pt>
                <c:pt idx="45">
                  <c:v>0.98553615960099705</c:v>
                </c:pt>
                <c:pt idx="46">
                  <c:v>0.96807980049875297</c:v>
                </c:pt>
                <c:pt idx="47">
                  <c:v>0.95561097256857797</c:v>
                </c:pt>
                <c:pt idx="48">
                  <c:v>0.94314214463840396</c:v>
                </c:pt>
                <c:pt idx="49">
                  <c:v>0.92817955112219397</c:v>
                </c:pt>
                <c:pt idx="50">
                  <c:v>0.91321695760598498</c:v>
                </c:pt>
                <c:pt idx="51">
                  <c:v>0.89576059850374001</c:v>
                </c:pt>
                <c:pt idx="52">
                  <c:v>0.87830423940149605</c:v>
                </c:pt>
                <c:pt idx="53">
                  <c:v>0.86334164588528595</c:v>
                </c:pt>
                <c:pt idx="54">
                  <c:v>0.84837905236907696</c:v>
                </c:pt>
                <c:pt idx="55">
                  <c:v>0.83591022443890195</c:v>
                </c:pt>
                <c:pt idx="56">
                  <c:v>0.82842892768079801</c:v>
                </c:pt>
                <c:pt idx="57">
                  <c:v>0.815960099750623</c:v>
                </c:pt>
                <c:pt idx="58">
                  <c:v>0.80598503740648297</c:v>
                </c:pt>
                <c:pt idx="59">
                  <c:v>0.79102244389027399</c:v>
                </c:pt>
                <c:pt idx="60">
                  <c:v>0.78104738154613396</c:v>
                </c:pt>
                <c:pt idx="61">
                  <c:v>0.76857855361595995</c:v>
                </c:pt>
                <c:pt idx="62">
                  <c:v>0.76359102244388999</c:v>
                </c:pt>
                <c:pt idx="63">
                  <c:v>0.75610972568578505</c:v>
                </c:pt>
                <c:pt idx="64">
                  <c:v>0.75112219451371498</c:v>
                </c:pt>
                <c:pt idx="65">
                  <c:v>0.74613466334164502</c:v>
                </c:pt>
                <c:pt idx="66">
                  <c:v>0.74114713216957595</c:v>
                </c:pt>
                <c:pt idx="67">
                  <c:v>0.73865336658354097</c:v>
                </c:pt>
                <c:pt idx="68">
                  <c:v>0.73117206982543603</c:v>
                </c:pt>
                <c:pt idx="69">
                  <c:v>0.72618453865336596</c:v>
                </c:pt>
                <c:pt idx="70">
                  <c:v>0.721197007481296</c:v>
                </c:pt>
                <c:pt idx="71">
                  <c:v>0.71620947630922605</c:v>
                </c:pt>
                <c:pt idx="72">
                  <c:v>0.71122194513715697</c:v>
                </c:pt>
                <c:pt idx="73">
                  <c:v>0.70623441396508702</c:v>
                </c:pt>
                <c:pt idx="74">
                  <c:v>0.70374064837905204</c:v>
                </c:pt>
                <c:pt idx="75">
                  <c:v>0.69875311720698197</c:v>
                </c:pt>
                <c:pt idx="76">
                  <c:v>0.69625935162094699</c:v>
                </c:pt>
                <c:pt idx="77">
                  <c:v>0.69127182044887703</c:v>
                </c:pt>
                <c:pt idx="78">
                  <c:v>0.68628428927680796</c:v>
                </c:pt>
                <c:pt idx="79">
                  <c:v>0.68379052369077298</c:v>
                </c:pt>
                <c:pt idx="80">
                  <c:v>0.67880299251870302</c:v>
                </c:pt>
                <c:pt idx="81">
                  <c:v>0.67381546134663295</c:v>
                </c:pt>
                <c:pt idx="82">
                  <c:v>0.67132169576059797</c:v>
                </c:pt>
                <c:pt idx="83">
                  <c:v>0.66882793017456299</c:v>
                </c:pt>
                <c:pt idx="84">
                  <c:v>0.66633416458852801</c:v>
                </c:pt>
                <c:pt idx="85">
                  <c:v>0.66384039900249303</c:v>
                </c:pt>
                <c:pt idx="86">
                  <c:v>0.66134663341645805</c:v>
                </c:pt>
                <c:pt idx="87">
                  <c:v>0.65885286783042396</c:v>
                </c:pt>
                <c:pt idx="88">
                  <c:v>0.653865336658354</c:v>
                </c:pt>
                <c:pt idx="89">
                  <c:v>0.653865336658354</c:v>
                </c:pt>
                <c:pt idx="90">
                  <c:v>0.65137157107231902</c:v>
                </c:pt>
                <c:pt idx="91">
                  <c:v>0.64887780548628404</c:v>
                </c:pt>
                <c:pt idx="92">
                  <c:v>0.64638403990024895</c:v>
                </c:pt>
                <c:pt idx="93">
                  <c:v>0.64389027431421397</c:v>
                </c:pt>
                <c:pt idx="94">
                  <c:v>0.63890274314214401</c:v>
                </c:pt>
                <c:pt idx="95">
                  <c:v>0.63890274314214401</c:v>
                </c:pt>
                <c:pt idx="96">
                  <c:v>0.63640897755610903</c:v>
                </c:pt>
                <c:pt idx="97">
                  <c:v>0.63391521197007406</c:v>
                </c:pt>
                <c:pt idx="98">
                  <c:v>0.63142144638403896</c:v>
                </c:pt>
                <c:pt idx="99">
                  <c:v>0.63142144638403896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D33-492F-B04C-99B1F867B4FD}"/>
            </c:ext>
          </c:extLst>
        </c:ser>
        <c:ser>
          <c:idx val="1"/>
          <c:order val="1"/>
          <c:tx>
            <c:strRef>
              <c:f>Лист2!$I$1</c:f>
              <c:strCache>
                <c:ptCount val="1"/>
                <c:pt idx="0">
                  <c:v>QBBC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Лист2!$J$3:$J$103</c:f>
              <c:numCache>
                <c:formatCode>General</c:formatCode>
                <c:ptCount val="101"/>
                <c:pt idx="0">
                  <c:v>0.1</c:v>
                </c:pt>
                <c:pt idx="1">
                  <c:v>0.10789700000000001</c:v>
                </c:pt>
                <c:pt idx="2">
                  <c:v>0.11641799999999999</c:v>
                </c:pt>
                <c:pt idx="3">
                  <c:v>0.125612</c:v>
                </c:pt>
                <c:pt idx="4">
                  <c:v>0.13553200000000001</c:v>
                </c:pt>
                <c:pt idx="5">
                  <c:v>0.146235</c:v>
                </c:pt>
                <c:pt idx="6">
                  <c:v>0.15778400000000001</c:v>
                </c:pt>
                <c:pt idx="7">
                  <c:v>0.17024400000000001</c:v>
                </c:pt>
                <c:pt idx="8">
                  <c:v>0.18368899999999999</c:v>
                </c:pt>
                <c:pt idx="9">
                  <c:v>0.19819500000000001</c:v>
                </c:pt>
                <c:pt idx="10">
                  <c:v>0.21384700000000001</c:v>
                </c:pt>
                <c:pt idx="11">
                  <c:v>0.230735</c:v>
                </c:pt>
                <c:pt idx="12">
                  <c:v>0.24895700000000001</c:v>
                </c:pt>
                <c:pt idx="13">
                  <c:v>0.26861699999999999</c:v>
                </c:pt>
                <c:pt idx="14">
                  <c:v>0.28983100000000001</c:v>
                </c:pt>
                <c:pt idx="15">
                  <c:v>0.31271900000000002</c:v>
                </c:pt>
                <c:pt idx="16">
                  <c:v>0.33741500000000002</c:v>
                </c:pt>
                <c:pt idx="17">
                  <c:v>0.364062</c:v>
                </c:pt>
                <c:pt idx="18">
                  <c:v>0.39281300000000002</c:v>
                </c:pt>
                <c:pt idx="19">
                  <c:v>0.42383399999999999</c:v>
                </c:pt>
                <c:pt idx="20">
                  <c:v>0.45730500000000002</c:v>
                </c:pt>
                <c:pt idx="21">
                  <c:v>0.493419</c:v>
                </c:pt>
                <c:pt idx="22">
                  <c:v>0.53238600000000003</c:v>
                </c:pt>
                <c:pt idx="23">
                  <c:v>0.57443</c:v>
                </c:pt>
                <c:pt idx="24">
                  <c:v>0.61979399999999996</c:v>
                </c:pt>
                <c:pt idx="25">
                  <c:v>0.66874</c:v>
                </c:pt>
                <c:pt idx="26">
                  <c:v>0.72155199999999997</c:v>
                </c:pt>
                <c:pt idx="27">
                  <c:v>0.77853499999999998</c:v>
                </c:pt>
                <c:pt idx="28">
                  <c:v>0.84001800000000004</c:v>
                </c:pt>
                <c:pt idx="29">
                  <c:v>0.90635600000000005</c:v>
                </c:pt>
                <c:pt idx="30">
                  <c:v>0.97793300000000005</c:v>
                </c:pt>
                <c:pt idx="31">
                  <c:v>1.0551600000000001</c:v>
                </c:pt>
                <c:pt idx="32">
                  <c:v>1.13849</c:v>
                </c:pt>
                <c:pt idx="33">
                  <c:v>1.2283999999999999</c:v>
                </c:pt>
                <c:pt idx="34">
                  <c:v>1.32541</c:v>
                </c:pt>
                <c:pt idx="35">
                  <c:v>1.43008</c:v>
                </c:pt>
                <c:pt idx="36">
                  <c:v>1.5430200000000001</c:v>
                </c:pt>
                <c:pt idx="37">
                  <c:v>1.6648700000000001</c:v>
                </c:pt>
                <c:pt idx="38">
                  <c:v>1.7963499999999999</c:v>
                </c:pt>
                <c:pt idx="39">
                  <c:v>1.93821</c:v>
                </c:pt>
                <c:pt idx="40">
                  <c:v>2.0912799999999998</c:v>
                </c:pt>
                <c:pt idx="41">
                  <c:v>2.2564299999999999</c:v>
                </c:pt>
                <c:pt idx="42">
                  <c:v>2.4346299999999998</c:v>
                </c:pt>
                <c:pt idx="43">
                  <c:v>2.6269</c:v>
                </c:pt>
                <c:pt idx="44">
                  <c:v>2.8343500000000001</c:v>
                </c:pt>
                <c:pt idx="45">
                  <c:v>3.0581800000000001</c:v>
                </c:pt>
                <c:pt idx="46">
                  <c:v>3.29969</c:v>
                </c:pt>
                <c:pt idx="47">
                  <c:v>3.5602800000000001</c:v>
                </c:pt>
                <c:pt idx="48">
                  <c:v>3.84144</c:v>
                </c:pt>
                <c:pt idx="49">
                  <c:v>4.1448099999999997</c:v>
                </c:pt>
                <c:pt idx="50">
                  <c:v>4.4721399999999996</c:v>
                </c:pt>
                <c:pt idx="51">
                  <c:v>4.82531</c:v>
                </c:pt>
                <c:pt idx="52">
                  <c:v>5.2063800000000002</c:v>
                </c:pt>
                <c:pt idx="53">
                  <c:v>5.61754</c:v>
                </c:pt>
                <c:pt idx="54">
                  <c:v>6.0611699999999997</c:v>
                </c:pt>
                <c:pt idx="55">
                  <c:v>6.5398300000000003</c:v>
                </c:pt>
                <c:pt idx="56">
                  <c:v>7.0563000000000002</c:v>
                </c:pt>
                <c:pt idx="57">
                  <c:v>7.61355</c:v>
                </c:pt>
                <c:pt idx="58">
                  <c:v>8.2148099999999999</c:v>
                </c:pt>
                <c:pt idx="59">
                  <c:v>8.86355</c:v>
                </c:pt>
                <c:pt idx="60">
                  <c:v>9.5635200000000005</c:v>
                </c:pt>
                <c:pt idx="61">
                  <c:v>10.3188</c:v>
                </c:pt>
                <c:pt idx="62">
                  <c:v>11.133699999999999</c:v>
                </c:pt>
                <c:pt idx="63">
                  <c:v>12.0129</c:v>
                </c:pt>
                <c:pt idx="64">
                  <c:v>12.961600000000001</c:v>
                </c:pt>
                <c:pt idx="65">
                  <c:v>13.985200000000001</c:v>
                </c:pt>
                <c:pt idx="66">
                  <c:v>15.089700000000001</c:v>
                </c:pt>
                <c:pt idx="67">
                  <c:v>16.281300000000002</c:v>
                </c:pt>
                <c:pt idx="68">
                  <c:v>17.5671</c:v>
                </c:pt>
                <c:pt idx="69">
                  <c:v>18.9544</c:v>
                </c:pt>
                <c:pt idx="70">
                  <c:v>20.4513</c:v>
                </c:pt>
                <c:pt idx="71">
                  <c:v>22.066400000000002</c:v>
                </c:pt>
                <c:pt idx="72">
                  <c:v>23.809000000000001</c:v>
                </c:pt>
                <c:pt idx="73">
                  <c:v>25.689299999999999</c:v>
                </c:pt>
                <c:pt idx="74">
                  <c:v>27.718</c:v>
                </c:pt>
                <c:pt idx="75">
                  <c:v>29.907</c:v>
                </c:pt>
                <c:pt idx="76">
                  <c:v>32.268799999999999</c:v>
                </c:pt>
                <c:pt idx="77">
                  <c:v>34.817100000000003</c:v>
                </c:pt>
                <c:pt idx="78">
                  <c:v>37.566699999999997</c:v>
                </c:pt>
                <c:pt idx="79">
                  <c:v>40.533499999999997</c:v>
                </c:pt>
                <c:pt idx="80">
                  <c:v>43.734499999999997</c:v>
                </c:pt>
                <c:pt idx="81">
                  <c:v>47.188299999999998</c:v>
                </c:pt>
                <c:pt idx="82">
                  <c:v>50.914900000000003</c:v>
                </c:pt>
                <c:pt idx="83">
                  <c:v>54.935699999999997</c:v>
                </c:pt>
                <c:pt idx="84">
                  <c:v>59.274099999999997</c:v>
                </c:pt>
                <c:pt idx="85">
                  <c:v>63.955100000000002</c:v>
                </c:pt>
                <c:pt idx="86">
                  <c:v>69.005799999999994</c:v>
                </c:pt>
                <c:pt idx="87">
                  <c:v>74.455399999999997</c:v>
                </c:pt>
                <c:pt idx="88">
                  <c:v>80.335300000000004</c:v>
                </c:pt>
                <c:pt idx="89">
                  <c:v>86.679599999999994</c:v>
                </c:pt>
                <c:pt idx="90">
                  <c:v>93.524799999999999</c:v>
                </c:pt>
                <c:pt idx="91">
                  <c:v>100.911</c:v>
                </c:pt>
                <c:pt idx="92">
                  <c:v>108.88</c:v>
                </c:pt>
                <c:pt idx="93">
                  <c:v>117.47799999999999</c:v>
                </c:pt>
                <c:pt idx="94">
                  <c:v>126.756</c:v>
                </c:pt>
                <c:pt idx="95">
                  <c:v>136.76599999999999</c:v>
                </c:pt>
                <c:pt idx="96">
                  <c:v>147.56700000000001</c:v>
                </c:pt>
                <c:pt idx="97">
                  <c:v>159.221</c:v>
                </c:pt>
                <c:pt idx="98">
                  <c:v>171.79499999999999</c:v>
                </c:pt>
                <c:pt idx="99">
                  <c:v>185.36199999999999</c:v>
                </c:pt>
                <c:pt idx="100">
                  <c:v>200</c:v>
                </c:pt>
              </c:numCache>
            </c:numRef>
          </c:xVal>
          <c:yVal>
            <c:numRef>
              <c:f>Лист2!$K$3:$K$103</c:f>
              <c:numCache>
                <c:formatCode>General</c:formatCode>
                <c:ptCount val="10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8.1776699999999994E-2</c:v>
                </c:pt>
                <c:pt idx="46">
                  <c:v>0.23144899999999999</c:v>
                </c:pt>
                <c:pt idx="47">
                  <c:v>0.370166</c:v>
                </c:pt>
                <c:pt idx="48">
                  <c:v>0.49873000000000001</c:v>
                </c:pt>
                <c:pt idx="49">
                  <c:v>0.61788399999999999</c:v>
                </c:pt>
                <c:pt idx="50">
                  <c:v>0.72831800000000002</c:v>
                </c:pt>
                <c:pt idx="51">
                  <c:v>0.83066799999999996</c:v>
                </c:pt>
                <c:pt idx="52">
                  <c:v>0.92552699999999999</c:v>
                </c:pt>
                <c:pt idx="53">
                  <c:v>1.0134399999999999</c:v>
                </c:pt>
                <c:pt idx="54">
                  <c:v>1.0949199999999999</c:v>
                </c:pt>
                <c:pt idx="55">
                  <c:v>1.1704399999999999</c:v>
                </c:pt>
                <c:pt idx="56">
                  <c:v>1.2404299999999999</c:v>
                </c:pt>
                <c:pt idx="57">
                  <c:v>1.3052999999999999</c:v>
                </c:pt>
                <c:pt idx="58">
                  <c:v>1.3654200000000001</c:v>
                </c:pt>
                <c:pt idx="59">
                  <c:v>1.4211400000000001</c:v>
                </c:pt>
                <c:pt idx="60">
                  <c:v>1.47278</c:v>
                </c:pt>
                <c:pt idx="61">
                  <c:v>1.52064</c:v>
                </c:pt>
                <c:pt idx="62">
                  <c:v>1.5649999999999999</c:v>
                </c:pt>
                <c:pt idx="63">
                  <c:v>1.6061099999999999</c:v>
                </c:pt>
                <c:pt idx="64">
                  <c:v>1.6442099999999999</c:v>
                </c:pt>
                <c:pt idx="65">
                  <c:v>1.67953</c:v>
                </c:pt>
                <c:pt idx="66">
                  <c:v>1.51969</c:v>
                </c:pt>
                <c:pt idx="67">
                  <c:v>1.3826499999999999</c:v>
                </c:pt>
                <c:pt idx="68">
                  <c:v>1.2795799999999999</c:v>
                </c:pt>
                <c:pt idx="69">
                  <c:v>1.2296400000000001</c:v>
                </c:pt>
                <c:pt idx="70">
                  <c:v>1.1847799999999999</c:v>
                </c:pt>
                <c:pt idx="71">
                  <c:v>1.16011</c:v>
                </c:pt>
                <c:pt idx="72">
                  <c:v>1.1630199999999999</c:v>
                </c:pt>
                <c:pt idx="73">
                  <c:v>1.17879</c:v>
                </c:pt>
                <c:pt idx="74">
                  <c:v>1.2253400000000001</c:v>
                </c:pt>
                <c:pt idx="75">
                  <c:v>1.2873600000000001</c:v>
                </c:pt>
                <c:pt idx="76">
                  <c:v>1.3633599999999999</c:v>
                </c:pt>
                <c:pt idx="77">
                  <c:v>1.4169799999999999</c:v>
                </c:pt>
                <c:pt idx="78">
                  <c:v>1.47228</c:v>
                </c:pt>
                <c:pt idx="79">
                  <c:v>1.5362</c:v>
                </c:pt>
                <c:pt idx="80">
                  <c:v>1.6034200000000001</c:v>
                </c:pt>
                <c:pt idx="81">
                  <c:v>1.6409400000000001</c:v>
                </c:pt>
                <c:pt idx="82">
                  <c:v>1.65445</c:v>
                </c:pt>
                <c:pt idx="83">
                  <c:v>1.65204</c:v>
                </c:pt>
                <c:pt idx="84">
                  <c:v>1.68448</c:v>
                </c:pt>
                <c:pt idx="85">
                  <c:v>1.6247400000000001</c:v>
                </c:pt>
                <c:pt idx="86">
                  <c:v>1.5414000000000001</c:v>
                </c:pt>
                <c:pt idx="87">
                  <c:v>1.45594</c:v>
                </c:pt>
                <c:pt idx="88">
                  <c:v>1.36497</c:v>
                </c:pt>
                <c:pt idx="89">
                  <c:v>1.2698100000000001</c:v>
                </c:pt>
                <c:pt idx="90">
                  <c:v>1.17418</c:v>
                </c:pt>
                <c:pt idx="91">
                  <c:v>1.0773900000000001</c:v>
                </c:pt>
                <c:pt idx="92">
                  <c:v>0.96701400000000004</c:v>
                </c:pt>
                <c:pt idx="93">
                  <c:v>0.84792500000000004</c:v>
                </c:pt>
                <c:pt idx="94">
                  <c:v>0.73868500000000004</c:v>
                </c:pt>
                <c:pt idx="95">
                  <c:v>0.62857300000000005</c:v>
                </c:pt>
                <c:pt idx="96">
                  <c:v>0.54003199999999996</c:v>
                </c:pt>
                <c:pt idx="97">
                  <c:v>0.45845599999999997</c:v>
                </c:pt>
                <c:pt idx="98">
                  <c:v>0.407001</c:v>
                </c:pt>
                <c:pt idx="99">
                  <c:v>0.36561700000000003</c:v>
                </c:pt>
                <c:pt idx="100">
                  <c:v>0.34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DD33-492F-B04C-99B1F867B4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67547039"/>
        <c:axId val="1674450191"/>
      </c:scatterChart>
      <c:valAx>
        <c:axId val="1767547039"/>
        <c:scaling>
          <c:orientation val="minMax"/>
          <c:max val="2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E(MeV)</a:t>
                </a:r>
                <a:endParaRPr lang="ru-RU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74450191"/>
        <c:crosses val="autoZero"/>
        <c:crossBetween val="midCat"/>
      </c:valAx>
      <c:valAx>
        <c:axId val="1674450191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Cross</a:t>
                </a:r>
                <a:r>
                  <a:rPr lang="en-US" baseline="0"/>
                  <a:t> Section (b)</a:t>
                </a:r>
                <a:endParaRPr lang="ru-RU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6754703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0582-32B7-45AD-A5F4-EB4D48320B0B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1A2C-6625-4EC5-BC1F-180CB140C15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7775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0582-32B7-45AD-A5F4-EB4D48320B0B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1A2C-6625-4EC5-BC1F-180CB140C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150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0582-32B7-45AD-A5F4-EB4D48320B0B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1A2C-6625-4EC5-BC1F-180CB140C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800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0582-32B7-45AD-A5F4-EB4D48320B0B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1A2C-6625-4EC5-BC1F-180CB140C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926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0582-32B7-45AD-A5F4-EB4D48320B0B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1A2C-6625-4EC5-BC1F-180CB140C15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7743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0582-32B7-45AD-A5F4-EB4D48320B0B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1A2C-6625-4EC5-BC1F-180CB140C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450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0582-32B7-45AD-A5F4-EB4D48320B0B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1A2C-6625-4EC5-BC1F-180CB140C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26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0582-32B7-45AD-A5F4-EB4D48320B0B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1A2C-6625-4EC5-BC1F-180CB140C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365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0582-32B7-45AD-A5F4-EB4D48320B0B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1A2C-6625-4EC5-BC1F-180CB140C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979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2F20582-32B7-45AD-A5F4-EB4D48320B0B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8DD1A2C-6625-4EC5-BC1F-180CB140C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929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0582-32B7-45AD-A5F4-EB4D48320B0B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D1A2C-6625-4EC5-BC1F-180CB140C1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602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2F20582-32B7-45AD-A5F4-EB4D48320B0B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8DD1A2C-6625-4EC5-BC1F-180CB140C152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527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9D8F26-9C0A-4194-ABB3-0FFF20481D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Отчёт 03.11.2025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AD837BC-312A-4626-9BFD-6258348C61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Петрова Ольга фф 3 курс</a:t>
            </a:r>
          </a:p>
        </p:txBody>
      </p:sp>
    </p:spTree>
    <p:extLst>
      <p:ext uri="{BB962C8B-B14F-4D97-AF65-F5344CB8AC3E}">
        <p14:creationId xmlns:p14="http://schemas.microsoft.com/office/powerpoint/2010/main" val="231734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45AC1D-A29C-4790-A007-9C82845B6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 прошедшие недели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BC6079-48EF-42DF-ACF9-15706BC22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sz="1800" dirty="0"/>
              <a:t>1) Закончена работа со столкновением протона на ядре 56</a:t>
            </a:r>
            <a:r>
              <a:rPr lang="en-US" sz="1800" dirty="0"/>
              <a:t>Fe</a:t>
            </a:r>
            <a:r>
              <a:rPr lang="ru-RU" sz="1800" dirty="0"/>
              <a:t>:</a:t>
            </a:r>
          </a:p>
          <a:p>
            <a:pPr marL="0" indent="0">
              <a:buNone/>
            </a:pPr>
            <a:r>
              <a:rPr lang="ru-RU" sz="1800" dirty="0"/>
              <a:t>	1.1) Было рассмотрено упругое сечение для 56</a:t>
            </a:r>
            <a:r>
              <a:rPr lang="en-US" sz="1800" dirty="0"/>
              <a:t>Fe</a:t>
            </a:r>
            <a:r>
              <a:rPr lang="ru-RU" sz="1800" dirty="0"/>
              <a:t>: задействованы данные из </a:t>
            </a:r>
            <a:r>
              <a:rPr lang="en-US" sz="1800" dirty="0"/>
              <a:t>TENDL2019 </a:t>
            </a:r>
            <a:r>
              <a:rPr lang="ru-RU" sz="1800" dirty="0"/>
              <a:t>и </a:t>
            </a:r>
            <a:r>
              <a:rPr lang="en-US" sz="1800" dirty="0"/>
              <a:t>	</a:t>
            </a:r>
            <a:r>
              <a:rPr lang="ru-RU" sz="1800" dirty="0"/>
              <a:t>физ. лист </a:t>
            </a:r>
            <a:r>
              <a:rPr lang="en-US" sz="1800" dirty="0"/>
              <a:t>QBBC </a:t>
            </a:r>
            <a:r>
              <a:rPr lang="ru-RU" sz="1800" dirty="0"/>
              <a:t>из </a:t>
            </a:r>
            <a:r>
              <a:rPr lang="en-US" sz="1800" dirty="0"/>
              <a:t>Geant4</a:t>
            </a:r>
            <a:endParaRPr lang="ru-RU" sz="1800" dirty="0"/>
          </a:p>
          <a:p>
            <a:pPr marL="201168" lvl="1" indent="0">
              <a:buNone/>
            </a:pPr>
            <a:r>
              <a:rPr lang="ru-RU" dirty="0"/>
              <a:t>	</a:t>
            </a:r>
            <a:r>
              <a:rPr lang="en-US" dirty="0"/>
              <a:t>1.2) </a:t>
            </a:r>
            <a:r>
              <a:rPr lang="ru-RU" dirty="0"/>
              <a:t>На основе полученных данных был построен график, наглядно показывающий </a:t>
            </a:r>
            <a:r>
              <a:rPr lang="en-US" dirty="0"/>
              <a:t>	</a:t>
            </a:r>
            <a:r>
              <a:rPr lang="ru-RU" dirty="0"/>
              <a:t>несостыковки двух  источников (</a:t>
            </a:r>
            <a:r>
              <a:rPr lang="en-US" dirty="0"/>
              <a:t>TENDL2019 </a:t>
            </a:r>
            <a:r>
              <a:rPr lang="ru-RU" dirty="0"/>
              <a:t>и физ. Листа </a:t>
            </a:r>
            <a:r>
              <a:rPr lang="en-US" dirty="0"/>
              <a:t>QBBC) (</a:t>
            </a:r>
            <a:r>
              <a:rPr lang="ru-RU" dirty="0"/>
              <a:t>на след. слайде 	предоставлен график)</a:t>
            </a:r>
          </a:p>
        </p:txBody>
      </p:sp>
    </p:spTree>
    <p:extLst>
      <p:ext uri="{BB962C8B-B14F-4D97-AF65-F5344CB8AC3E}">
        <p14:creationId xmlns:p14="http://schemas.microsoft.com/office/powerpoint/2010/main" val="756341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3AE41F1B-9A3D-411C-8D18-CCAC6EADC1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3303147"/>
              </p:ext>
            </p:extLst>
          </p:nvPr>
        </p:nvGraphicFramePr>
        <p:xfrm>
          <a:off x="72954" y="395006"/>
          <a:ext cx="9718746" cy="5929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615B1A1-9BED-48C8-83C4-90C5E333A567}"/>
              </a:ext>
            </a:extLst>
          </p:cNvPr>
          <p:cNvSpPr txBox="1"/>
          <p:nvPr/>
        </p:nvSpPr>
        <p:spPr>
          <a:xfrm>
            <a:off x="8724900" y="876301"/>
            <a:ext cx="34671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На данном графике на кривой </a:t>
            </a:r>
            <a:r>
              <a:rPr lang="en-US" dirty="0"/>
              <a:t>QBBC </a:t>
            </a:r>
            <a:r>
              <a:rPr lang="ru-RU" dirty="0"/>
              <a:t>в начале возникают два пика. Это неправильно описывает поведение сечения для упругого столкновения, природа возникновения этих пиков остается неизвестной </a:t>
            </a:r>
          </a:p>
        </p:txBody>
      </p:sp>
    </p:spTree>
    <p:extLst>
      <p:ext uri="{BB962C8B-B14F-4D97-AF65-F5344CB8AC3E}">
        <p14:creationId xmlns:p14="http://schemas.microsoft.com/office/powerpoint/2010/main" val="3169598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13B7C2-E5A3-486E-8789-887191D8F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395559-905F-4377-90B6-88DCC532B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Понять, как работать с упругими сечениями для реакций на </a:t>
            </a:r>
            <a:r>
              <a:rPr lang="en-US" dirty="0"/>
              <a:t>Geant4 </a:t>
            </a:r>
            <a:r>
              <a:rPr lang="ru-RU" dirty="0"/>
              <a:t>(возможно попробовать рассмотреть дифференциальное сечение и проинтегрировать его) </a:t>
            </a:r>
          </a:p>
          <a:p>
            <a:r>
              <a:rPr lang="ru-RU" dirty="0"/>
              <a:t>2) Рассмотреть сечения в </a:t>
            </a:r>
            <a:r>
              <a:rPr lang="en-US" dirty="0"/>
              <a:t>Geant4 </a:t>
            </a:r>
            <a:r>
              <a:rPr lang="ru-RU" dirty="0"/>
              <a:t>для более лёгких элементов (</a:t>
            </a:r>
            <a:r>
              <a:rPr lang="en-US" dirty="0"/>
              <a:t>Li, Be, B)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7811169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</TotalTime>
  <Words>163</Words>
  <Application>Microsoft Office PowerPoint</Application>
  <PresentationFormat>Широкоэкранный</PresentationFormat>
  <Paragraphs>13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Ретро</vt:lpstr>
      <vt:lpstr>Отчёт 03.11.2025</vt:lpstr>
      <vt:lpstr>За прошедшие недели</vt:lpstr>
      <vt:lpstr>Презентация PowerPoint</vt:lpstr>
      <vt:lpstr>Планы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03.11.2025</dc:title>
  <dc:creator>Оля Петрова</dc:creator>
  <cp:lastModifiedBy>Оля Петрова</cp:lastModifiedBy>
  <cp:revision>1</cp:revision>
  <dcterms:created xsi:type="dcterms:W3CDTF">2025-11-29T08:01:12Z</dcterms:created>
  <dcterms:modified xsi:type="dcterms:W3CDTF">2025-11-29T08:14:01Z</dcterms:modified>
</cp:coreProperties>
</file>