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7" r:id="rId3"/>
    <p:sldId id="298" r:id="rId4"/>
    <p:sldId id="29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20.10.2025-03.11.2025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Почти завершили курс «Введение </a:t>
            </a:r>
            <a:r>
              <a:rPr lang="ru-RU" dirty="0" smtClean="0">
                <a:solidFill>
                  <a:schemeClr val="bg1"/>
                </a:solidFill>
              </a:rPr>
              <a:t>в цифровую физику»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(остается тест и защита постеров)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с коллегами Ночь кошмаров на ФФ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Начался курс по Современным образовательным технологиям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Сейчас участвуем в конкурсе от ППОС ТГУ «Ты-Лидер»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Продолжаю вести практики по Стат физике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(очень мало четверокурсников получили допуск к зачету.... т.к. не ходят и не сдают задачки)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Податься на стипендию им. Потанина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Продолжить нормально задачу по научке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Провести «Школу актива» для новеньких активистов на ФФ, чтобы оставить после себя рабочую систему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Наращивать занятость в рамках деятельности менеджера лаборатории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</TotalTime>
  <Words>59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51</cp:revision>
  <dcterms:created xsi:type="dcterms:W3CDTF">2025-08-29T10:26:21Z</dcterms:created>
  <dcterms:modified xsi:type="dcterms:W3CDTF">2025-11-03T08:44:45Z</dcterms:modified>
</cp:coreProperties>
</file>