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BC66-16DB-4282-A876-8C5D1C4E1510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81F-E2F8-4513-889A-D3CE16C2574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42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BC66-16DB-4282-A876-8C5D1C4E1510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81F-E2F8-4513-889A-D3CE16C25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606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BC66-16DB-4282-A876-8C5D1C4E1510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81F-E2F8-4513-889A-D3CE16C25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431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BC66-16DB-4282-A876-8C5D1C4E1510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81F-E2F8-4513-889A-D3CE16C25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651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BC66-16DB-4282-A876-8C5D1C4E1510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81F-E2F8-4513-889A-D3CE16C2574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266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BC66-16DB-4282-A876-8C5D1C4E1510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81F-E2F8-4513-889A-D3CE16C25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838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BC66-16DB-4282-A876-8C5D1C4E1510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81F-E2F8-4513-889A-D3CE16C25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97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BC66-16DB-4282-A876-8C5D1C4E1510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81F-E2F8-4513-889A-D3CE16C25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04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BC66-16DB-4282-A876-8C5D1C4E1510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81F-E2F8-4513-889A-D3CE16C25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31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24CBC66-16DB-4282-A876-8C5D1C4E1510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92F81F-E2F8-4513-889A-D3CE16C25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38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BC66-16DB-4282-A876-8C5D1C4E1510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2F81F-E2F8-4513-889A-D3CE16C257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988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24CBC66-16DB-4282-A876-8C5D1C4E1510}" type="datetimeFigureOut">
              <a:rPr lang="ru-RU" smtClean="0"/>
              <a:t>29.11.2025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A92F81F-E2F8-4513-889A-D3CE16C25742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553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408772-D16B-4338-9374-C79D10D050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Отчёт 20.10.2025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FFBCD84-4613-481C-8F3B-56F21B5363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Петрова Ольга 3 курс </a:t>
            </a:r>
            <a:r>
              <a:rPr lang="ru-RU" dirty="0" err="1"/>
              <a:t>фф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001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B9007B-13DC-4909-B030-F189CC7C3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 прошедшие недели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4D6B2F-C2F7-4669-BD8E-E192D7FF2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1) </a:t>
            </a:r>
            <a:r>
              <a:rPr lang="ru-RU" dirty="0"/>
              <a:t>Командировка: Осенняя школа по информационным технологиям ОИЯИ 2025 (5 октября – 10 октября):</a:t>
            </a:r>
          </a:p>
          <a:p>
            <a:pPr lvl="1"/>
            <a:r>
              <a:rPr lang="ru-RU" dirty="0"/>
              <a:t>1.1) В ходе школы были прослушаны лекции по следующим научным направлениям: </a:t>
            </a:r>
          </a:p>
          <a:p>
            <a:pPr lvl="2"/>
            <a:r>
              <a:rPr lang="ru-RU" dirty="0"/>
              <a:t>Распределенные и высокопроизводительные вычисления для подготовки, реализации и поддержки экспериментальных и теоретических исследований, проводимых в рамках крупных инфраструктурных проектов ОИЯИ</a:t>
            </a:r>
          </a:p>
          <a:p>
            <a:pPr lvl="2"/>
            <a:r>
              <a:rPr lang="ru-RU" dirty="0"/>
              <a:t>Математическое моделирование, численные методы и алгоритмы для решения задач ОИЯИ</a:t>
            </a:r>
          </a:p>
          <a:p>
            <a:pPr lvl="2"/>
            <a:r>
              <a:rPr lang="ru-RU" dirty="0"/>
              <a:t>Современные методы и технологии обработки и анализа информации</a:t>
            </a:r>
          </a:p>
          <a:p>
            <a:pPr lvl="2"/>
            <a:r>
              <a:rPr lang="ru-RU" dirty="0"/>
              <a:t>Цифровая экосистема ОИЯИ</a:t>
            </a:r>
          </a:p>
          <a:p>
            <a:pPr lvl="2"/>
            <a:r>
              <a:rPr lang="ru-RU" dirty="0"/>
              <a:t>Поддержка и развитие Многофункционального информационно-вычислительного комплекса (МИВК) ОИЯИ</a:t>
            </a:r>
          </a:p>
          <a:p>
            <a:pPr lvl="2"/>
            <a:r>
              <a:rPr lang="ru-RU" dirty="0"/>
              <a:t>Инженерная инфраструктура: автоматизация и мониторинг</a:t>
            </a:r>
          </a:p>
          <a:p>
            <a:pPr lvl="1"/>
            <a:r>
              <a:rPr lang="ru-RU" dirty="0"/>
              <a:t>1.2) Поучаствовала в двух хакатонах:</a:t>
            </a:r>
          </a:p>
          <a:p>
            <a:pPr lvl="2"/>
            <a:r>
              <a:rPr lang="ru-RU" dirty="0" err="1"/>
              <a:t>Хакатон</a:t>
            </a:r>
            <a:r>
              <a:rPr lang="ru-RU" dirty="0"/>
              <a:t> по аналитике больших данных</a:t>
            </a:r>
          </a:p>
          <a:p>
            <a:pPr lvl="2"/>
            <a:r>
              <a:rPr lang="ru-RU" dirty="0" err="1"/>
              <a:t>Хакатон</a:t>
            </a:r>
            <a:r>
              <a:rPr lang="ru-RU" dirty="0"/>
              <a:t> по математическому моделированию</a:t>
            </a:r>
          </a:p>
          <a:p>
            <a:pPr marL="384048" lvl="2" indent="0">
              <a:buNone/>
            </a:pPr>
            <a:endParaRPr lang="ru-RU" sz="1800" dirty="0"/>
          </a:p>
          <a:p>
            <a:pPr marL="384048" lvl="2" indent="0">
              <a:buNone/>
            </a:pPr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6575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E15632-0DD4-4445-AF90-BC69BF803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 прошедшие недели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734E71-0CC5-49DC-ABFA-EE090356E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2) Продвижение в курсовой работе: установлены нужные программы и написан код для расчета действительных фаз рассеяния на </a:t>
            </a:r>
            <a:r>
              <a:rPr lang="en-US" dirty="0"/>
              <a:t>Fortran </a:t>
            </a:r>
            <a:endParaRPr lang="ru-RU" dirty="0"/>
          </a:p>
          <a:p>
            <a:r>
              <a:rPr lang="en-US" dirty="0"/>
              <a:t>3) </a:t>
            </a:r>
            <a:r>
              <a:rPr lang="ru-RU" dirty="0"/>
              <a:t>Забраны новые книги в библиотеку 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9679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FD054A-9ECC-4F1E-8F1A-42003B097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9B64D7-A5F0-45A8-A94C-DB869AC14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1) Продолжить работу со столкновением протона на ядре 56</a:t>
            </a:r>
            <a:r>
              <a:rPr lang="en-US" dirty="0"/>
              <a:t>Fe</a:t>
            </a:r>
            <a:r>
              <a:rPr lang="ru-RU" dirty="0"/>
              <a:t>: рассмотреть упругое столкновение </a:t>
            </a:r>
          </a:p>
        </p:txBody>
      </p:sp>
    </p:spTree>
    <p:extLst>
      <p:ext uri="{BB962C8B-B14F-4D97-AF65-F5344CB8AC3E}">
        <p14:creationId xmlns:p14="http://schemas.microsoft.com/office/powerpoint/2010/main" val="121485494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</TotalTime>
  <Words>164</Words>
  <Application>Microsoft Office PowerPoint</Application>
  <PresentationFormat>Широкоэкранный</PresentationFormat>
  <Paragraphs>20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Calibri</vt:lpstr>
      <vt:lpstr>Calibri Light</vt:lpstr>
      <vt:lpstr>Ретро</vt:lpstr>
      <vt:lpstr>Отчёт 20.10.2025</vt:lpstr>
      <vt:lpstr>За прошедшие недели </vt:lpstr>
      <vt:lpstr>За прошедшие недели </vt:lpstr>
      <vt:lpstr>Планы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20.10.2025</dc:title>
  <dc:creator>Оля Петрова</dc:creator>
  <cp:lastModifiedBy>Оля Петрова</cp:lastModifiedBy>
  <cp:revision>1</cp:revision>
  <dcterms:created xsi:type="dcterms:W3CDTF">2025-11-29T07:33:51Z</dcterms:created>
  <dcterms:modified xsi:type="dcterms:W3CDTF">2025-11-29T07:57:24Z</dcterms:modified>
</cp:coreProperties>
</file>