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50" r:id="rId2"/>
    <p:sldMasterId id="2147483652" r:id="rId3"/>
  </p:sldMasterIdLst>
  <p:notesMasterIdLst>
    <p:notesMasterId r:id="rId18"/>
  </p:notesMasterIdLst>
  <p:sldIdLst>
    <p:sldId id="256" r:id="rId4"/>
    <p:sldId id="257" r:id="rId5"/>
    <p:sldId id="259" r:id="rId6"/>
    <p:sldId id="276" r:id="rId7"/>
    <p:sldId id="273" r:id="rId8"/>
    <p:sldId id="267" r:id="rId9"/>
    <p:sldId id="277" r:id="rId10"/>
    <p:sldId id="278" r:id="rId11"/>
    <p:sldId id="279" r:id="rId12"/>
    <p:sldId id="280" r:id="rId13"/>
    <p:sldId id="281" r:id="rId14"/>
    <p:sldId id="282" r:id="rId15"/>
    <p:sldId id="284" r:id="rId16"/>
    <p:sldId id="269" r:id="rId17"/>
  </p:sldIdLst>
  <p:sldSz cx="12192000" cy="6858000"/>
  <p:notesSz cx="6858000" cy="9144000"/>
  <p:defaultTextStyle>
    <a:defPPr>
      <a:defRPr lang="en-US"/>
    </a:defPPr>
    <a:lvl1pPr marL="0" lvl="0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Clr>
        <a:srgbClr val="000000"/>
      </a:buClr>
      <a:buFont typeface="Arial" panose="020B0604020202090204" pitchFamily="34" charset="0"/>
      <a:buNone/>
      <a:defRPr sz="1400" b="0" i="0" u="none" kern="1200" baseline="0">
        <a:solidFill>
          <a:srgbClr val="000000"/>
        </a:solidFill>
        <a:latin typeface="Arial" panose="020B0604020202090204" pitchFamily="34" charset="0"/>
        <a:ea typeface="+mn-ea"/>
        <a:cs typeface="+mn-cs"/>
        <a:sym typeface="Arial" panose="020B0604020202090204" pitchFamily="34" charset="0"/>
      </a:defRPr>
    </a:lvl1pPr>
    <a:lvl2pPr marL="457200" lvl="1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Clr>
        <a:srgbClr val="000000"/>
      </a:buClr>
      <a:buFont typeface="Arial" panose="020B0604020202090204" pitchFamily="34" charset="0"/>
      <a:buNone/>
      <a:defRPr sz="1400" b="0" i="0" u="none" kern="1200" baseline="0">
        <a:solidFill>
          <a:srgbClr val="000000"/>
        </a:solidFill>
        <a:latin typeface="Arial" panose="020B0604020202090204" pitchFamily="34" charset="0"/>
        <a:ea typeface="+mn-ea"/>
        <a:cs typeface="+mn-cs"/>
        <a:sym typeface="Arial" panose="020B0604020202090204" pitchFamily="34" charset="0"/>
      </a:defRPr>
    </a:lvl2pPr>
    <a:lvl3pPr marL="914400" lvl="2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Clr>
        <a:srgbClr val="000000"/>
      </a:buClr>
      <a:buFont typeface="Arial" panose="020B0604020202090204" pitchFamily="34" charset="0"/>
      <a:buNone/>
      <a:defRPr sz="1400" b="0" i="0" u="none" kern="1200" baseline="0">
        <a:solidFill>
          <a:srgbClr val="000000"/>
        </a:solidFill>
        <a:latin typeface="Arial" panose="020B0604020202090204" pitchFamily="34" charset="0"/>
        <a:ea typeface="+mn-ea"/>
        <a:cs typeface="+mn-cs"/>
        <a:sym typeface="Arial" panose="020B0604020202090204" pitchFamily="34" charset="0"/>
      </a:defRPr>
    </a:lvl3pPr>
    <a:lvl4pPr marL="1371600" lvl="3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Clr>
        <a:srgbClr val="000000"/>
      </a:buClr>
      <a:buFont typeface="Arial" panose="020B0604020202090204" pitchFamily="34" charset="0"/>
      <a:buNone/>
      <a:defRPr sz="1400" b="0" i="0" u="none" kern="1200" baseline="0">
        <a:solidFill>
          <a:srgbClr val="000000"/>
        </a:solidFill>
        <a:latin typeface="Arial" panose="020B0604020202090204" pitchFamily="34" charset="0"/>
        <a:ea typeface="+mn-ea"/>
        <a:cs typeface="+mn-cs"/>
        <a:sym typeface="Arial" panose="020B0604020202090204" pitchFamily="34" charset="0"/>
      </a:defRPr>
    </a:lvl4pPr>
    <a:lvl5pPr marL="1828800" lvl="4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Clr>
        <a:srgbClr val="000000"/>
      </a:buClr>
      <a:buFont typeface="Arial" panose="020B0604020202090204" pitchFamily="34" charset="0"/>
      <a:buNone/>
      <a:defRPr sz="1400" b="0" i="0" u="none" kern="1200" baseline="0">
        <a:solidFill>
          <a:srgbClr val="000000"/>
        </a:solidFill>
        <a:latin typeface="Arial" panose="020B0604020202090204" pitchFamily="34" charset="0"/>
        <a:ea typeface="+mn-ea"/>
        <a:cs typeface="+mn-cs"/>
        <a:sym typeface="Arial" panose="020B0604020202090204" pitchFamily="34" charset="0"/>
      </a:defRPr>
    </a:lvl5pPr>
    <a:lvl6pPr marL="2286000" lvl="5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Clr>
        <a:srgbClr val="000000"/>
      </a:buClr>
      <a:buFont typeface="Arial" panose="020B0604020202090204" pitchFamily="34" charset="0"/>
      <a:buNone/>
      <a:defRPr sz="1400" b="0" i="0" u="none" kern="1200" baseline="0">
        <a:solidFill>
          <a:srgbClr val="000000"/>
        </a:solidFill>
        <a:latin typeface="Arial" panose="020B0604020202090204" pitchFamily="34" charset="0"/>
        <a:ea typeface="+mn-ea"/>
        <a:cs typeface="+mn-cs"/>
        <a:sym typeface="Arial" panose="020B0604020202090204" pitchFamily="34" charset="0"/>
      </a:defRPr>
    </a:lvl6pPr>
    <a:lvl7pPr marL="2743200" lvl="6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Clr>
        <a:srgbClr val="000000"/>
      </a:buClr>
      <a:buFont typeface="Arial" panose="020B0604020202090204" pitchFamily="34" charset="0"/>
      <a:buNone/>
      <a:defRPr sz="1400" b="0" i="0" u="none" kern="1200" baseline="0">
        <a:solidFill>
          <a:srgbClr val="000000"/>
        </a:solidFill>
        <a:latin typeface="Arial" panose="020B0604020202090204" pitchFamily="34" charset="0"/>
        <a:ea typeface="+mn-ea"/>
        <a:cs typeface="+mn-cs"/>
        <a:sym typeface="Arial" panose="020B0604020202090204" pitchFamily="34" charset="0"/>
      </a:defRPr>
    </a:lvl7pPr>
    <a:lvl8pPr marL="3200400" lvl="7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Clr>
        <a:srgbClr val="000000"/>
      </a:buClr>
      <a:buFont typeface="Arial" panose="020B0604020202090204" pitchFamily="34" charset="0"/>
      <a:buNone/>
      <a:defRPr sz="1400" b="0" i="0" u="none" kern="1200" baseline="0">
        <a:solidFill>
          <a:srgbClr val="000000"/>
        </a:solidFill>
        <a:latin typeface="Arial" panose="020B0604020202090204" pitchFamily="34" charset="0"/>
        <a:ea typeface="+mn-ea"/>
        <a:cs typeface="+mn-cs"/>
        <a:sym typeface="Arial" panose="020B0604020202090204" pitchFamily="34" charset="0"/>
      </a:defRPr>
    </a:lvl8pPr>
    <a:lvl9pPr marL="3657600" lvl="8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Clr>
        <a:srgbClr val="000000"/>
      </a:buClr>
      <a:buFont typeface="Arial" panose="020B0604020202090204" pitchFamily="34" charset="0"/>
      <a:buNone/>
      <a:defRPr sz="1400" b="0" i="0" u="none" kern="1200" baseline="0">
        <a:solidFill>
          <a:srgbClr val="000000"/>
        </a:solidFill>
        <a:latin typeface="Arial" panose="020B0604020202090204" pitchFamily="34" charset="0"/>
        <a:ea typeface="+mn-ea"/>
        <a:cs typeface="+mn-cs"/>
        <a:sym typeface="Arial" panose="020B0604020202090204" pitchFamily="34" charset="0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8D219F0-E167-4100-B522-7C4889112AB0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/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4" d="100"/>
          <a:sy n="104" d="100"/>
        </p:scale>
        <p:origin x="83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notesMaster" Target="notesMasters/notesMaster1.xml"/><Relationship Id="rId3" Type="http://schemas.openxmlformats.org/officeDocument/2006/relationships/slideMaster" Target="slideMasters/slideMaster3.xml"/><Relationship Id="rId21" Type="http://schemas.openxmlformats.org/officeDocument/2006/relationships/theme" Target="theme/theme1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10" Type="http://schemas.openxmlformats.org/officeDocument/2006/relationships/slide" Target="slides/slide7.xml"/><Relationship Id="rId19" Type="http://schemas.openxmlformats.org/officeDocument/2006/relationships/presProps" Target="presProp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215900" y="812800"/>
            <a:ext cx="7127875" cy="4008438"/>
          </a:xfrm>
          <a:custGeom>
            <a:avLst/>
            <a:gdLst/>
            <a:ahLst/>
            <a:cxnLst/>
            <a:rect l="0" t="0" r="0" b="0"/>
            <a:pathLst>
              <a:path w="120000" h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lnTo>
                  <a:pt x="0" y="0"/>
                </a:lnTo>
                <a:close/>
              </a:path>
            </a:pathLst>
          </a:custGeom>
          <a:noFill/>
          <a:ln w="9525">
            <a:noFill/>
          </a:ln>
        </p:spPr>
      </p:sp>
      <p:sp>
        <p:nvSpPr>
          <p:cNvPr id="7171" name="Google Shape;4;n"/>
          <p:cNvSpPr txBox="1">
            <a:spLocks noGrp="1"/>
          </p:cNvSpPr>
          <p:nvPr>
            <p:ph type="body" idx="1"/>
          </p:nvPr>
        </p:nvSpPr>
        <p:spPr>
          <a:xfrm>
            <a:off x="755650" y="5078413"/>
            <a:ext cx="6048375" cy="4811712"/>
          </a:xfrm>
          <a:prstGeom prst="rect">
            <a:avLst/>
          </a:prstGeom>
          <a:noFill/>
          <a:ln w="9525">
            <a:noFill/>
          </a:ln>
        </p:spPr>
        <p:txBody>
          <a:bodyPr lIns="0" tIns="0" rIns="0" bIns="0"/>
          <a:lstStyle/>
          <a:p>
            <a:pPr lvl="0"/>
            <a:endParaRPr/>
          </a:p>
        </p:txBody>
      </p:sp>
      <p:sp>
        <p:nvSpPr>
          <p:cNvPr id="7172" name="Google Shape;5;n"/>
          <p:cNvSpPr txBox="1">
            <a:spLocks noGrp="1"/>
          </p:cNvSpPr>
          <p:nvPr>
            <p:ph type="hdr" idx="3"/>
          </p:nvPr>
        </p:nvSpPr>
        <p:spPr>
          <a:xfrm>
            <a:off x="0" y="0"/>
            <a:ext cx="3281363" cy="534988"/>
          </a:xfrm>
          <a:prstGeom prst="rect">
            <a:avLst/>
          </a:prstGeom>
          <a:noFill/>
          <a:ln w="9525">
            <a:noFill/>
          </a:ln>
        </p:spPr>
        <p:txBody>
          <a:bodyPr lIns="0" tIns="0" rIns="0" bIns="0"/>
          <a:lstStyle/>
          <a:p>
            <a:pPr lvl="0" eaLnBrk="1" hangingPunct="1">
              <a:buNone/>
            </a:pPr>
            <a:endParaRPr sz="1800"/>
          </a:p>
        </p:txBody>
      </p:sp>
      <p:sp>
        <p:nvSpPr>
          <p:cNvPr id="7173" name="Google Shape;6;n"/>
          <p:cNvSpPr txBox="1">
            <a:spLocks noGrp="1"/>
          </p:cNvSpPr>
          <p:nvPr>
            <p:ph type="dt" idx="10"/>
          </p:nvPr>
        </p:nvSpPr>
        <p:spPr>
          <a:xfrm>
            <a:off x="4278313" y="0"/>
            <a:ext cx="3281362" cy="534988"/>
          </a:xfrm>
          <a:prstGeom prst="rect">
            <a:avLst/>
          </a:prstGeom>
          <a:noFill/>
          <a:ln w="9525">
            <a:noFill/>
          </a:ln>
        </p:spPr>
        <p:txBody>
          <a:bodyPr lIns="0" tIns="0" rIns="0" bIns="0"/>
          <a:lstStyle/>
          <a:p>
            <a:pPr lvl="0" algn="r" eaLnBrk="1" hangingPunct="1">
              <a:buFont typeface="Times New Roman" panose="02020503050405090304" pitchFamily="18" charset="0"/>
              <a:buNone/>
            </a:pPr>
            <a:endParaRPr>
              <a:latin typeface="Times New Roman" panose="02020503050405090304" pitchFamily="18" charset="0"/>
              <a:ea typeface="Times New Roman" panose="02020503050405090304" pitchFamily="18" charset="0"/>
              <a:sym typeface="Times New Roman" panose="02020503050405090304" pitchFamily="18" charset="0"/>
            </a:endParaRPr>
          </a:p>
        </p:txBody>
      </p:sp>
      <p:sp>
        <p:nvSpPr>
          <p:cNvPr id="7174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10156825"/>
            <a:ext cx="3281363" cy="534988"/>
          </a:xfrm>
          <a:prstGeom prst="rect">
            <a:avLst/>
          </a:prstGeom>
          <a:noFill/>
          <a:ln w="9525">
            <a:noFill/>
          </a:ln>
        </p:spPr>
        <p:txBody>
          <a:bodyPr lIns="0" tIns="0" rIns="0" bIns="0" anchor="b" anchorCtr="0"/>
          <a:lstStyle/>
          <a:p>
            <a:pPr lvl="0" eaLnBrk="1" hangingPunct="1">
              <a:buFont typeface="Times New Roman" panose="02020503050405090304" pitchFamily="18" charset="0"/>
              <a:buNone/>
            </a:pPr>
            <a:endParaRPr>
              <a:latin typeface="Times New Roman" panose="02020503050405090304" pitchFamily="18" charset="0"/>
              <a:ea typeface="Times New Roman" panose="02020503050405090304" pitchFamily="18" charset="0"/>
              <a:sym typeface="Times New Roman" panose="02020503050405090304" pitchFamily="18" charset="0"/>
            </a:endParaRPr>
          </a:p>
        </p:txBody>
      </p:sp>
      <p:sp>
        <p:nvSpPr>
          <p:cNvPr id="7175" name="Google Shape;8;n"/>
          <p:cNvSpPr txBox="1">
            <a:spLocks noGrp="1"/>
          </p:cNvSpPr>
          <p:nvPr>
            <p:ph type="sldNum" idx="12"/>
          </p:nvPr>
        </p:nvSpPr>
        <p:spPr>
          <a:xfrm>
            <a:off x="4278313" y="10156825"/>
            <a:ext cx="3281362" cy="534988"/>
          </a:xfrm>
          <a:prstGeom prst="rect">
            <a:avLst/>
          </a:prstGeom>
          <a:noFill/>
          <a:ln w="9525">
            <a:noFill/>
          </a:ln>
        </p:spPr>
        <p:txBody>
          <a:bodyPr lIns="0" tIns="0" rIns="0" bIns="0" anchor="b" anchorCtr="0"/>
          <a:lstStyle/>
          <a:p>
            <a:pPr lvl="0" algn="r" eaLnBrk="1" hangingPunct="1">
              <a:buFont typeface="Times New Roman" panose="02020503050405090304" pitchFamily="18" charset="0"/>
              <a:buNone/>
            </a:pPr>
            <a:fld id="{9A0DB2DC-4C9A-4742-B13C-FB6460FD3503}" type="slidenum">
              <a:rPr lang="ru-RU" altLang="en-US">
                <a:latin typeface="Times New Roman" panose="02020503050405090304" pitchFamily="18" charset="0"/>
                <a:cs typeface="Times New Roman" panose="02020503050405090304" pitchFamily="18" charset="0"/>
                <a:sym typeface="Times New Roman" panose="02020503050405090304" pitchFamily="18" charset="0"/>
              </a:rPr>
              <a:t>‹#›</a:t>
            </a:fld>
            <a:endParaRPr lang="ru-RU" altLang="en-US">
              <a:latin typeface="Times New Roman" panose="02020503050405090304" pitchFamily="18" charset="0"/>
              <a:ea typeface="Times New Roman" panose="02020503050405090304" pitchFamily="18" charset="0"/>
              <a:cs typeface="Times New Roman" panose="02020503050405090304" pitchFamily="18" charset="0"/>
              <a:sym typeface="Times New Roman" panose="02020503050405090304" pitchFamily="18" charset="0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hf sldNum="0" hdr="0" ftr="0" dt="0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90204"/>
      <a:defRPr sz="1400" b="0" i="0" u="none" strike="noStrike" cap="none">
        <a:solidFill>
          <a:srgbClr val="000000"/>
        </a:solidFill>
        <a:latin typeface="Arial" panose="020B0604020202090204"/>
        <a:ea typeface="Arial" panose="020B0604020202090204"/>
        <a:cs typeface="Arial" panose="020B0604020202090204"/>
        <a:sym typeface="Arial" panose="020B0604020202090204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90204"/>
      <a:defRPr sz="1400" b="0" i="0" u="none" strike="noStrike" cap="none">
        <a:solidFill>
          <a:srgbClr val="000000"/>
        </a:solidFill>
        <a:latin typeface="Arial" panose="020B0604020202090204"/>
        <a:ea typeface="Arial" panose="020B0604020202090204"/>
        <a:cs typeface="Arial" panose="020B0604020202090204"/>
        <a:sym typeface="Arial" panose="020B0604020202090204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90204"/>
      <a:defRPr sz="1400" b="0" i="0" u="none" strike="noStrike" cap="none">
        <a:solidFill>
          <a:srgbClr val="000000"/>
        </a:solidFill>
        <a:latin typeface="Arial" panose="020B0604020202090204"/>
        <a:ea typeface="Arial" panose="020B0604020202090204"/>
        <a:cs typeface="Arial" panose="020B0604020202090204"/>
        <a:sym typeface="Arial" panose="020B0604020202090204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90204"/>
      <a:defRPr sz="1400" b="0" i="0" u="none" strike="noStrike" cap="none">
        <a:solidFill>
          <a:srgbClr val="000000"/>
        </a:solidFill>
        <a:latin typeface="Arial" panose="020B0604020202090204"/>
        <a:ea typeface="Arial" panose="020B0604020202090204"/>
        <a:cs typeface="Arial" panose="020B0604020202090204"/>
        <a:sym typeface="Arial" panose="020B0604020202090204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90204"/>
      <a:defRPr sz="1400" b="0" i="0" u="none" strike="noStrike" cap="none">
        <a:solidFill>
          <a:srgbClr val="000000"/>
        </a:solidFill>
        <a:latin typeface="Arial" panose="020B0604020202090204"/>
        <a:ea typeface="Arial" panose="020B0604020202090204"/>
        <a:cs typeface="Arial" panose="020B0604020202090204"/>
        <a:sym typeface="Arial" panose="020B0604020202090204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90204"/>
      <a:defRPr sz="1400" b="0" i="0" u="none" strike="noStrike" cap="none">
        <a:solidFill>
          <a:srgbClr val="000000"/>
        </a:solidFill>
        <a:latin typeface="Arial" panose="020B0604020202090204"/>
        <a:ea typeface="Arial" panose="020B0604020202090204"/>
        <a:cs typeface="Arial" panose="020B0604020202090204"/>
        <a:sym typeface="Arial" panose="020B0604020202090204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90204"/>
      <a:defRPr sz="1400" b="0" i="0" u="none" strike="noStrike" cap="none">
        <a:solidFill>
          <a:srgbClr val="000000"/>
        </a:solidFill>
        <a:latin typeface="Arial" panose="020B0604020202090204"/>
        <a:ea typeface="Arial" panose="020B0604020202090204"/>
        <a:cs typeface="Arial" panose="020B0604020202090204"/>
        <a:sym typeface="Arial" panose="020B0604020202090204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90204"/>
      <a:defRPr sz="1400" b="0" i="0" u="none" strike="noStrike" cap="none">
        <a:solidFill>
          <a:srgbClr val="000000"/>
        </a:solidFill>
        <a:latin typeface="Arial" panose="020B0604020202090204"/>
        <a:ea typeface="Arial" panose="020B0604020202090204"/>
        <a:cs typeface="Arial" panose="020B0604020202090204"/>
        <a:sym typeface="Arial" panose="020B0604020202090204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90204"/>
      <a:defRPr sz="1400" b="0" i="0" u="none" strike="noStrike" cap="none">
        <a:solidFill>
          <a:srgbClr val="000000"/>
        </a:solidFill>
        <a:latin typeface="Arial" panose="020B0604020202090204"/>
        <a:ea typeface="Arial" panose="020B0604020202090204"/>
        <a:cs typeface="Arial" panose="020B0604020202090204"/>
        <a:sym typeface="Arial" panose="020B0604020202090204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Google Shape;45;p1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 vert="horz" wrap="square" lIns="0" tIns="0" rIns="0" bIns="0" anchor="t" anchorCtr="0"/>
          <a:lstStyle/>
          <a:p>
            <a:pPr marL="0" lvl="0" indent="0" eaLnBrk="1" hangingPunct="1"/>
            <a:endParaRPr sz="1800"/>
          </a:p>
        </p:txBody>
      </p:sp>
      <p:sp>
        <p:nvSpPr>
          <p:cNvPr id="9219" name="Google Shape;46;p1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217488" y="812800"/>
            <a:ext cx="7124700" cy="4008438"/>
          </a:xfrm>
          <a:ln/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622AE60B-F716-EB81-4657-1C082977DBC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Google Shape;151;p12:notes">
            <a:extLst>
              <a:ext uri="{FF2B5EF4-FFF2-40B4-BE49-F238E27FC236}">
                <a16:creationId xmlns:a16="http://schemas.microsoft.com/office/drawing/2014/main" id="{90DE0956-F60F-71ED-CCB1-A9E4EDC05D44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 vert="horz" wrap="square" lIns="0" tIns="0" rIns="0" bIns="0" anchor="t" anchorCtr="0"/>
          <a:lstStyle/>
          <a:p>
            <a:pPr marL="0" lvl="0" indent="0" eaLnBrk="1" hangingPunct="1"/>
            <a:endParaRPr sz="1800"/>
          </a:p>
        </p:txBody>
      </p:sp>
      <p:sp>
        <p:nvSpPr>
          <p:cNvPr id="37891" name="Google Shape;152;p12:notes">
            <a:extLst>
              <a:ext uri="{FF2B5EF4-FFF2-40B4-BE49-F238E27FC236}">
                <a16:creationId xmlns:a16="http://schemas.microsoft.com/office/drawing/2014/main" id="{08783DD0-FD8C-B57A-F019-DB39952BE71D}"/>
              </a:ext>
            </a:extLst>
          </p:cNvPr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217488" y="812800"/>
            <a:ext cx="7124700" cy="4008438"/>
          </a:xfrm>
          <a:ln/>
        </p:spPr>
      </p:sp>
    </p:spTree>
    <p:extLst>
      <p:ext uri="{BB962C8B-B14F-4D97-AF65-F5344CB8AC3E}">
        <p14:creationId xmlns:p14="http://schemas.microsoft.com/office/powerpoint/2010/main" val="224742129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Google Shape;166;p1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 vert="horz" wrap="square" lIns="0" tIns="0" rIns="0" bIns="0" anchor="t" anchorCtr="0"/>
          <a:lstStyle/>
          <a:p>
            <a:pPr marL="0" lvl="0" indent="0" eaLnBrk="1" hangingPunct="1"/>
            <a:endParaRPr sz="1800"/>
          </a:p>
        </p:txBody>
      </p:sp>
      <p:sp>
        <p:nvSpPr>
          <p:cNvPr id="39939" name="Google Shape;167;p1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217488" y="812800"/>
            <a:ext cx="7124700" cy="4008438"/>
          </a:xfrm>
          <a:ln/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Google Shape;54;p2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 vert="horz" wrap="square" lIns="0" tIns="0" rIns="0" bIns="0" anchor="t" anchorCtr="0"/>
          <a:lstStyle/>
          <a:p>
            <a:pPr marL="0" lvl="0" indent="0" eaLnBrk="1" hangingPunct="1"/>
            <a:endParaRPr sz="1800"/>
          </a:p>
        </p:txBody>
      </p:sp>
      <p:sp>
        <p:nvSpPr>
          <p:cNvPr id="11267" name="Google Shape;55;p2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217488" y="812800"/>
            <a:ext cx="7124700" cy="4008438"/>
          </a:xfrm>
          <a:ln/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Google Shape;70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ln/>
        </p:spPr>
      </p:sp>
      <p:sp>
        <p:nvSpPr>
          <p:cNvPr id="15363" name="Google Shape;71;p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ln/>
        </p:spPr>
        <p:txBody>
          <a:bodyPr vert="horz" wrap="square" lIns="91425" tIns="45700" rIns="91425" bIns="45700" anchor="t" anchorCtr="0"/>
          <a:lstStyle/>
          <a:p>
            <a:pPr marL="215900" lvl="0" indent="-215900" eaLnBrk="1" hangingPunct="1"/>
            <a:endParaRPr sz="1200">
              <a:latin typeface="Calibri" pitchFamily="34" charset="0"/>
              <a:ea typeface="Calibri" pitchFamily="34" charset="0"/>
              <a:sym typeface="Calibri" pitchFamily="34" charset="0"/>
            </a:endParaRPr>
          </a:p>
        </p:txBody>
      </p:sp>
      <p:sp>
        <p:nvSpPr>
          <p:cNvPr id="15364" name="Google Shape;72;p4:notes"/>
          <p:cNvSpPr txBox="1">
            <a:spLocks noGrp="1"/>
          </p:cNvSpPr>
          <p:nvPr>
            <p:ph type="sldNum" sz="quarter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 w="9525">
            <a:noFill/>
          </a:ln>
        </p:spPr>
        <p:txBody>
          <a:bodyPr lIns="91425" tIns="45700" rIns="91425" bIns="45700" anchor="b" anchorCtr="0"/>
          <a:lstStyle/>
          <a:p>
            <a:pPr lvl="0" algn="r" eaLnBrk="1" hangingPunct="1">
              <a:buFont typeface="Times New Roman" panose="02020503050405090304" pitchFamily="18" charset="0"/>
              <a:buNone/>
            </a:pPr>
            <a:fld id="{9A0DB2DC-4C9A-4742-B13C-FB6460FD3503}" type="slidenum">
              <a:rPr lang="ru-RU" altLang="en-US">
                <a:latin typeface="Times New Roman" panose="02020503050405090304" pitchFamily="18" charset="0"/>
                <a:cs typeface="Times New Roman" panose="02020503050405090304" pitchFamily="18" charset="0"/>
                <a:sym typeface="Times New Roman" panose="02020503050405090304" pitchFamily="18" charset="0"/>
              </a:rPr>
              <a:t>3</a:t>
            </a:fld>
            <a:endParaRPr lang="ru-RU" altLang="en-US">
              <a:latin typeface="Times New Roman" panose="02020503050405090304" pitchFamily="18" charset="0"/>
              <a:ea typeface="Times New Roman" panose="02020503050405090304" pitchFamily="18" charset="0"/>
              <a:cs typeface="Times New Roman" panose="02020503050405090304" pitchFamily="18" charset="0"/>
              <a:sym typeface="Times New Roman" panose="02020503050405090304" pitchFamily="18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Google Shape;120;p9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ln/>
        </p:spPr>
      </p:sp>
      <p:sp>
        <p:nvSpPr>
          <p:cNvPr id="25603" name="Google Shape;121;p9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ln/>
        </p:spPr>
        <p:txBody>
          <a:bodyPr vert="horz" wrap="square" lIns="91425" tIns="45700" rIns="91425" bIns="45700" anchor="t" anchorCtr="0"/>
          <a:lstStyle/>
          <a:p>
            <a:pPr marL="215900" lvl="0" indent="-215900" eaLnBrk="1" hangingPunct="1"/>
            <a:endParaRPr sz="1200">
              <a:latin typeface="Calibri" pitchFamily="34" charset="0"/>
              <a:ea typeface="Calibri" pitchFamily="34" charset="0"/>
              <a:sym typeface="Calibri" pitchFamily="34" charset="0"/>
            </a:endParaRPr>
          </a:p>
        </p:txBody>
      </p:sp>
      <p:sp>
        <p:nvSpPr>
          <p:cNvPr id="25604" name="Google Shape;122;p9:notes"/>
          <p:cNvSpPr txBox="1">
            <a:spLocks noGrp="1"/>
          </p:cNvSpPr>
          <p:nvPr>
            <p:ph type="sldNum" sz="quarter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 w="9525">
            <a:noFill/>
          </a:ln>
        </p:spPr>
        <p:txBody>
          <a:bodyPr lIns="91425" tIns="45700" rIns="91425" bIns="45700" anchor="b" anchorCtr="0"/>
          <a:lstStyle/>
          <a:p>
            <a:pPr lvl="0" algn="r" eaLnBrk="1" hangingPunct="1">
              <a:buFont typeface="Times New Roman" panose="02020503050405090304" pitchFamily="18" charset="0"/>
              <a:buNone/>
            </a:pPr>
            <a:fld id="{9A0DB2DC-4C9A-4742-B13C-FB6460FD3503}" type="slidenum">
              <a:rPr lang="ru-RU" altLang="en-US">
                <a:latin typeface="Times New Roman" panose="02020503050405090304" pitchFamily="18" charset="0"/>
                <a:cs typeface="Times New Roman" panose="02020503050405090304" pitchFamily="18" charset="0"/>
                <a:sym typeface="Times New Roman" panose="02020503050405090304" pitchFamily="18" charset="0"/>
              </a:rPr>
              <a:t>5</a:t>
            </a:fld>
            <a:endParaRPr lang="ru-RU" altLang="en-US">
              <a:latin typeface="Times New Roman" panose="02020503050405090304" pitchFamily="18" charset="0"/>
              <a:ea typeface="Times New Roman" panose="02020503050405090304" pitchFamily="18" charset="0"/>
              <a:cs typeface="Times New Roman" panose="02020503050405090304" pitchFamily="18" charset="0"/>
              <a:sym typeface="Times New Roman" panose="02020503050405090304" pitchFamily="18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Google Shape;151;p12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 vert="horz" wrap="square" lIns="0" tIns="0" rIns="0" bIns="0" anchor="t" anchorCtr="0"/>
          <a:lstStyle/>
          <a:p>
            <a:pPr marL="0" lvl="0" indent="0" eaLnBrk="1" hangingPunct="1"/>
            <a:endParaRPr sz="1800"/>
          </a:p>
        </p:txBody>
      </p:sp>
      <p:sp>
        <p:nvSpPr>
          <p:cNvPr id="37891" name="Google Shape;152;p12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217488" y="812800"/>
            <a:ext cx="7124700" cy="4008438"/>
          </a:xfrm>
          <a:ln/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C168ADC2-FAC0-EFD7-2FC7-52F8BDE1E8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Google Shape;151;p12:notes">
            <a:extLst>
              <a:ext uri="{FF2B5EF4-FFF2-40B4-BE49-F238E27FC236}">
                <a16:creationId xmlns:a16="http://schemas.microsoft.com/office/drawing/2014/main" id="{D6B693C5-EAF9-496A-462C-675EF3E91055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 vert="horz" wrap="square" lIns="0" tIns="0" rIns="0" bIns="0" anchor="t" anchorCtr="0"/>
          <a:lstStyle/>
          <a:p>
            <a:pPr marL="0" lvl="0" indent="0" eaLnBrk="1" hangingPunct="1"/>
            <a:endParaRPr sz="1800"/>
          </a:p>
        </p:txBody>
      </p:sp>
      <p:sp>
        <p:nvSpPr>
          <p:cNvPr id="37891" name="Google Shape;152;p12:notes">
            <a:extLst>
              <a:ext uri="{FF2B5EF4-FFF2-40B4-BE49-F238E27FC236}">
                <a16:creationId xmlns:a16="http://schemas.microsoft.com/office/drawing/2014/main" id="{E54A4C5C-F443-7E4E-5696-E8D54BC81670}"/>
              </a:ext>
            </a:extLst>
          </p:cNvPr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217488" y="812800"/>
            <a:ext cx="7124700" cy="4008438"/>
          </a:xfrm>
          <a:ln/>
        </p:spPr>
      </p:sp>
    </p:spTree>
    <p:extLst>
      <p:ext uri="{BB962C8B-B14F-4D97-AF65-F5344CB8AC3E}">
        <p14:creationId xmlns:p14="http://schemas.microsoft.com/office/powerpoint/2010/main" val="265876729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BB6B28A3-F2FE-03D2-9AF8-11A7DFB9D8F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Google Shape;151;p12:notes">
            <a:extLst>
              <a:ext uri="{FF2B5EF4-FFF2-40B4-BE49-F238E27FC236}">
                <a16:creationId xmlns:a16="http://schemas.microsoft.com/office/drawing/2014/main" id="{6AC8DD8A-DDF8-7A17-FAFE-110C5987F2B6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 vert="horz" wrap="square" lIns="0" tIns="0" rIns="0" bIns="0" anchor="t" anchorCtr="0"/>
          <a:lstStyle/>
          <a:p>
            <a:pPr marL="0" lvl="0" indent="0" eaLnBrk="1" hangingPunct="1"/>
            <a:endParaRPr sz="1800"/>
          </a:p>
        </p:txBody>
      </p:sp>
      <p:sp>
        <p:nvSpPr>
          <p:cNvPr id="37891" name="Google Shape;152;p12:notes">
            <a:extLst>
              <a:ext uri="{FF2B5EF4-FFF2-40B4-BE49-F238E27FC236}">
                <a16:creationId xmlns:a16="http://schemas.microsoft.com/office/drawing/2014/main" id="{1896D4D1-0424-E6C8-8395-1E6C8B8F5BAD}"/>
              </a:ext>
            </a:extLst>
          </p:cNvPr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217488" y="812800"/>
            <a:ext cx="7124700" cy="4008438"/>
          </a:xfrm>
          <a:ln/>
        </p:spPr>
      </p:sp>
    </p:spTree>
    <p:extLst>
      <p:ext uri="{BB962C8B-B14F-4D97-AF65-F5344CB8AC3E}">
        <p14:creationId xmlns:p14="http://schemas.microsoft.com/office/powerpoint/2010/main" val="301667820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3E37940C-5F5D-A4BE-C3C5-5239BDE5E03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Google Shape;151;p12:notes">
            <a:extLst>
              <a:ext uri="{FF2B5EF4-FFF2-40B4-BE49-F238E27FC236}">
                <a16:creationId xmlns:a16="http://schemas.microsoft.com/office/drawing/2014/main" id="{8C265F75-0F1E-9A3C-6118-DB104FF6C5FA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 vert="horz" wrap="square" lIns="0" tIns="0" rIns="0" bIns="0" anchor="t" anchorCtr="0"/>
          <a:lstStyle/>
          <a:p>
            <a:pPr marL="0" lvl="0" indent="0" eaLnBrk="1" hangingPunct="1"/>
            <a:endParaRPr sz="1800"/>
          </a:p>
        </p:txBody>
      </p:sp>
      <p:sp>
        <p:nvSpPr>
          <p:cNvPr id="37891" name="Google Shape;152;p12:notes">
            <a:extLst>
              <a:ext uri="{FF2B5EF4-FFF2-40B4-BE49-F238E27FC236}">
                <a16:creationId xmlns:a16="http://schemas.microsoft.com/office/drawing/2014/main" id="{09515982-362A-65EF-B403-5FEB7BDC491D}"/>
              </a:ext>
            </a:extLst>
          </p:cNvPr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217488" y="812800"/>
            <a:ext cx="7124700" cy="4008438"/>
          </a:xfrm>
          <a:ln/>
        </p:spPr>
      </p:sp>
    </p:spTree>
    <p:extLst>
      <p:ext uri="{BB962C8B-B14F-4D97-AF65-F5344CB8AC3E}">
        <p14:creationId xmlns:p14="http://schemas.microsoft.com/office/powerpoint/2010/main" val="32561537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682F96D0-AA58-0F4F-0782-BD196B84C37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Google Shape;151;p12:notes">
            <a:extLst>
              <a:ext uri="{FF2B5EF4-FFF2-40B4-BE49-F238E27FC236}">
                <a16:creationId xmlns:a16="http://schemas.microsoft.com/office/drawing/2014/main" id="{25287B4B-2134-44FA-B56F-41EC62532FE4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 vert="horz" wrap="square" lIns="0" tIns="0" rIns="0" bIns="0" anchor="t" anchorCtr="0"/>
          <a:lstStyle/>
          <a:p>
            <a:pPr marL="0" lvl="0" indent="0" eaLnBrk="1" hangingPunct="1"/>
            <a:endParaRPr sz="1800"/>
          </a:p>
        </p:txBody>
      </p:sp>
      <p:sp>
        <p:nvSpPr>
          <p:cNvPr id="37891" name="Google Shape;152;p12:notes">
            <a:extLst>
              <a:ext uri="{FF2B5EF4-FFF2-40B4-BE49-F238E27FC236}">
                <a16:creationId xmlns:a16="http://schemas.microsoft.com/office/drawing/2014/main" id="{E08A78F9-009B-D821-06F8-E4CAA04CAE03}"/>
              </a:ext>
            </a:extLst>
          </p:cNvPr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217488" y="812800"/>
            <a:ext cx="7124700" cy="4008438"/>
          </a:xfrm>
          <a:ln/>
        </p:spPr>
      </p:sp>
    </p:spTree>
    <p:extLst>
      <p:ext uri="{BB962C8B-B14F-4D97-AF65-F5344CB8AC3E}">
        <p14:creationId xmlns:p14="http://schemas.microsoft.com/office/powerpoint/2010/main" val="8490320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" type="title">
  <p:cSld name="TITLE">
    <p:bg>
      <p:bgPr>
        <a:solidFill>
          <a:schemeClr val="bg1"/>
        </a:solidFill>
        <a:effectLst/>
      </p:bgPr>
    </p:bg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2"/>
          <p:cNvSpPr txBox="1">
            <a:spLocks noGrp="1"/>
          </p:cNvSpPr>
          <p:nvPr>
            <p:ph type="title"/>
          </p:nvPr>
        </p:nvSpPr>
        <p:spPr>
          <a:xfrm>
            <a:off x="839880" y="457200"/>
            <a:ext cx="3931920" cy="1599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2"/>
          <p:cNvSpPr txBox="1">
            <a:spLocks noGrp="1"/>
          </p:cNvSpPr>
          <p:nvPr>
            <p:ph type="subTitle" idx="1"/>
          </p:nvPr>
        </p:nvSpPr>
        <p:spPr>
          <a:xfrm>
            <a:off x="5183280" y="987480"/>
            <a:ext cx="6171840" cy="48733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00" name="Google Shape;18;p2"/>
          <p:cNvSpPr txBox="1">
            <a:spLocks noGrp="1"/>
          </p:cNvSpPr>
          <p:nvPr>
            <p:ph type="ft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 w="9525">
            <a:noFill/>
          </a:ln>
        </p:spPr>
        <p:txBody>
          <a:bodyPr lIns="91425" tIns="45700" rIns="91425" bIns="45700" anchor="ctr" anchorCtr="0"/>
          <a:lstStyle/>
          <a:p>
            <a:pPr algn="ctr" eaLnBrk="1" hangingPunct="1">
              <a:buFont typeface="Times New Roman" panose="02020503050405090304" pitchFamily="18" charset="0"/>
              <a:buNone/>
            </a:pPr>
            <a:endParaRPr>
              <a:latin typeface="Times New Roman" panose="02020503050405090304" pitchFamily="18" charset="0"/>
              <a:ea typeface="Times New Roman" panose="02020503050405090304" pitchFamily="18" charset="0"/>
              <a:sym typeface="Times New Roman" panose="02020503050405090304" pitchFamily="18" charset="0"/>
            </a:endParaRPr>
          </a:p>
        </p:txBody>
      </p:sp>
      <p:sp>
        <p:nvSpPr>
          <p:cNvPr id="4101" name="Google Shape;19;p2"/>
          <p:cNvSpPr txBox="1">
            <a:spLocks noGrp="1"/>
          </p:cNvSpPr>
          <p:nvPr>
            <p:ph type="sldNum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 w="9525">
            <a:noFill/>
          </a:ln>
        </p:spPr>
        <p:txBody>
          <a:bodyPr lIns="91425" tIns="45700" rIns="91425" bIns="45700" anchor="ctr" anchorCtr="0"/>
          <a:lstStyle/>
          <a:p>
            <a:pPr algn="r" eaLnBrk="1" hangingPunct="1">
              <a:buClr>
                <a:srgbClr val="888888"/>
              </a:buClr>
              <a:buFont typeface="Calibri" pitchFamily="34" charset="0"/>
              <a:buNone/>
            </a:pPr>
            <a:fld id="{9A0DB2DC-4C9A-4742-B13C-FB6460FD3503}" type="slidenum">
              <a:rPr lang="ru-RU" altLang="en-US">
                <a:latin typeface="Calibri" pitchFamily="34" charset="0"/>
                <a:cs typeface="Calibri" pitchFamily="34" charset="0"/>
                <a:sym typeface="Calibri" pitchFamily="34" charset="0"/>
              </a:rPr>
              <a:t>‹#›</a:t>
            </a:fld>
            <a:endParaRPr lang="ru-RU" altLang="en-US">
              <a:latin typeface="Calibri" pitchFamily="34" charset="0"/>
              <a:ea typeface="Calibri" pitchFamily="34" charset="0"/>
              <a:cs typeface="Calibri" pitchFamily="34" charset="0"/>
              <a:sym typeface="Calibri" pitchFamily="34" charset="0"/>
            </a:endParaRPr>
          </a:p>
        </p:txBody>
      </p:sp>
      <p:sp>
        <p:nvSpPr>
          <p:cNvPr id="4102" name="Google Shape;20;p2"/>
          <p:cNvSpPr txBox="1">
            <a:spLocks noGrp="1"/>
          </p:cNvSpPr>
          <p:nvPr>
            <p:ph type="dt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 w="9525">
            <a:noFill/>
          </a:ln>
        </p:spPr>
        <p:txBody>
          <a:bodyPr lIns="91425" tIns="45700" rIns="91425" bIns="45700" anchor="ctr" anchorCtr="0"/>
          <a:lstStyle/>
          <a:p>
            <a:pPr eaLnBrk="1" hangingPunct="1">
              <a:buFont typeface="Times New Roman" panose="02020503050405090304" pitchFamily="18" charset="0"/>
              <a:buNone/>
            </a:pPr>
            <a:endParaRPr>
              <a:latin typeface="Times New Roman" panose="02020503050405090304" pitchFamily="18" charset="0"/>
              <a:ea typeface="Times New Roman" panose="02020503050405090304" pitchFamily="18" charset="0"/>
              <a:sym typeface="Times New Roman" panose="02020503050405090304" pitchFamily="18" charset="0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BJECT" type="obj">
  <p:cSld name="OBJECT">
    <p:bg>
      <p:bgPr>
        <a:solidFill>
          <a:schemeClr val="bg1"/>
        </a:solidFill>
        <a:effectLst/>
      </p:bgPr>
    </p:bg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4"/>
          <p:cNvSpPr txBox="1">
            <a:spLocks noGrp="1"/>
          </p:cNvSpPr>
          <p:nvPr>
            <p:ph type="title"/>
          </p:nvPr>
        </p:nvSpPr>
        <p:spPr>
          <a:xfrm>
            <a:off x="839880" y="457200"/>
            <a:ext cx="3931920" cy="1599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4"/>
          <p:cNvSpPr txBox="1">
            <a:spLocks noGrp="1"/>
          </p:cNvSpPr>
          <p:nvPr>
            <p:ph type="body" idx="1"/>
          </p:nvPr>
        </p:nvSpPr>
        <p:spPr>
          <a:xfrm>
            <a:off x="5183280" y="987480"/>
            <a:ext cx="6171840" cy="48733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24" name="Google Shape;30;p4"/>
          <p:cNvSpPr txBox="1">
            <a:spLocks noGrp="1"/>
          </p:cNvSpPr>
          <p:nvPr>
            <p:ph type="ft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 w="9525">
            <a:noFill/>
          </a:ln>
        </p:spPr>
        <p:txBody>
          <a:bodyPr lIns="91425" tIns="45700" rIns="91425" bIns="45700" anchor="ctr" anchorCtr="0"/>
          <a:lstStyle/>
          <a:p>
            <a:pPr algn="ctr" eaLnBrk="1" hangingPunct="1">
              <a:buFont typeface="Times New Roman" panose="02020503050405090304" pitchFamily="18" charset="0"/>
              <a:buNone/>
            </a:pPr>
            <a:endParaRPr>
              <a:latin typeface="Times New Roman" panose="02020503050405090304" pitchFamily="18" charset="0"/>
              <a:ea typeface="Times New Roman" panose="02020503050405090304" pitchFamily="18" charset="0"/>
              <a:sym typeface="Times New Roman" panose="02020503050405090304" pitchFamily="18" charset="0"/>
            </a:endParaRPr>
          </a:p>
        </p:txBody>
      </p:sp>
      <p:sp>
        <p:nvSpPr>
          <p:cNvPr id="5125" name="Google Shape;31;p4"/>
          <p:cNvSpPr txBox="1">
            <a:spLocks noGrp="1"/>
          </p:cNvSpPr>
          <p:nvPr>
            <p:ph type="sldNum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 w="9525">
            <a:noFill/>
          </a:ln>
        </p:spPr>
        <p:txBody>
          <a:bodyPr lIns="91425" tIns="45700" rIns="91425" bIns="45700" anchor="ctr" anchorCtr="0"/>
          <a:lstStyle/>
          <a:p>
            <a:pPr algn="r" eaLnBrk="1" hangingPunct="1">
              <a:buClr>
                <a:srgbClr val="888888"/>
              </a:buClr>
              <a:buFont typeface="Calibri" pitchFamily="34" charset="0"/>
              <a:buNone/>
            </a:pPr>
            <a:fld id="{9A0DB2DC-4C9A-4742-B13C-FB6460FD3503}" type="slidenum">
              <a:rPr lang="ru-RU" altLang="en-US">
                <a:latin typeface="Calibri" pitchFamily="34" charset="0"/>
                <a:cs typeface="Calibri" pitchFamily="34" charset="0"/>
                <a:sym typeface="Calibri" pitchFamily="34" charset="0"/>
              </a:rPr>
              <a:t>‹#›</a:t>
            </a:fld>
            <a:endParaRPr lang="ru-RU" altLang="en-US">
              <a:latin typeface="Calibri" pitchFamily="34" charset="0"/>
              <a:ea typeface="Calibri" pitchFamily="34" charset="0"/>
              <a:cs typeface="Calibri" pitchFamily="34" charset="0"/>
              <a:sym typeface="Calibri" pitchFamily="34" charset="0"/>
            </a:endParaRPr>
          </a:p>
        </p:txBody>
      </p:sp>
      <p:sp>
        <p:nvSpPr>
          <p:cNvPr id="5126" name="Google Shape;32;p4"/>
          <p:cNvSpPr txBox="1">
            <a:spLocks noGrp="1"/>
          </p:cNvSpPr>
          <p:nvPr>
            <p:ph type="dt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 w="9525">
            <a:noFill/>
          </a:ln>
        </p:spPr>
        <p:txBody>
          <a:bodyPr lIns="91425" tIns="45700" rIns="91425" bIns="45700" anchor="ctr" anchorCtr="0"/>
          <a:lstStyle/>
          <a:p>
            <a:pPr eaLnBrk="1" hangingPunct="1">
              <a:buFont typeface="Times New Roman" panose="02020503050405090304" pitchFamily="18" charset="0"/>
              <a:buNone/>
            </a:pPr>
            <a:endParaRPr>
              <a:latin typeface="Times New Roman" panose="02020503050405090304" pitchFamily="18" charset="0"/>
              <a:ea typeface="Times New Roman" panose="02020503050405090304" pitchFamily="18" charset="0"/>
              <a:sym typeface="Times New Roman" panose="02020503050405090304" pitchFamily="18" charset="0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BJECT_WITH_CAPTION_TEXT" type="blank">
  <p:cSld name="BLANK">
    <p:bg>
      <p:bgPr>
        <a:solidFill>
          <a:schemeClr val="bg1"/>
        </a:solidFill>
        <a:effectLst/>
      </p:bgPr>
    </p:bg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9" name="Google Shape;41;p6"/>
          <p:cNvSpPr txBox="1">
            <a:spLocks noGrp="1"/>
          </p:cNvSpPr>
          <p:nvPr>
            <p:ph type="ft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 w="9525">
            <a:noFill/>
          </a:ln>
        </p:spPr>
        <p:txBody>
          <a:bodyPr lIns="91425" tIns="45700" rIns="91425" bIns="45700" anchor="ctr" anchorCtr="0"/>
          <a:lstStyle/>
          <a:p>
            <a:pPr algn="ctr" eaLnBrk="1" hangingPunct="1">
              <a:buFont typeface="Times New Roman" panose="02020503050405090304" pitchFamily="18" charset="0"/>
              <a:buNone/>
            </a:pPr>
            <a:endParaRPr>
              <a:latin typeface="Times New Roman" panose="02020503050405090304" pitchFamily="18" charset="0"/>
              <a:ea typeface="Times New Roman" panose="02020503050405090304" pitchFamily="18" charset="0"/>
              <a:sym typeface="Times New Roman" panose="02020503050405090304" pitchFamily="18" charset="0"/>
            </a:endParaRPr>
          </a:p>
        </p:txBody>
      </p:sp>
      <p:sp>
        <p:nvSpPr>
          <p:cNvPr id="6150" name="Google Shape;42;p6"/>
          <p:cNvSpPr txBox="1">
            <a:spLocks noGrp="1"/>
          </p:cNvSpPr>
          <p:nvPr>
            <p:ph type="sldNum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 w="9525">
            <a:noFill/>
          </a:ln>
        </p:spPr>
        <p:txBody>
          <a:bodyPr lIns="91425" tIns="45700" rIns="91425" bIns="45700" anchor="ctr" anchorCtr="0"/>
          <a:lstStyle/>
          <a:p>
            <a:pPr algn="r" eaLnBrk="1" hangingPunct="1">
              <a:buClr>
                <a:srgbClr val="888888"/>
              </a:buClr>
              <a:buFont typeface="Calibri" pitchFamily="34" charset="0"/>
              <a:buNone/>
            </a:pPr>
            <a:fld id="{9A0DB2DC-4C9A-4742-B13C-FB6460FD3503}" type="slidenum">
              <a:rPr lang="ru-RU" altLang="en-US">
                <a:latin typeface="Calibri" pitchFamily="34" charset="0"/>
                <a:cs typeface="Calibri" pitchFamily="34" charset="0"/>
                <a:sym typeface="Calibri" pitchFamily="34" charset="0"/>
              </a:rPr>
              <a:t>‹#›</a:t>
            </a:fld>
            <a:endParaRPr lang="ru-RU" altLang="en-US">
              <a:latin typeface="Calibri" pitchFamily="34" charset="0"/>
              <a:ea typeface="Calibri" pitchFamily="34" charset="0"/>
              <a:cs typeface="Calibri" pitchFamily="34" charset="0"/>
              <a:sym typeface="Calibri" pitchFamily="34" charset="0"/>
            </a:endParaRPr>
          </a:p>
        </p:txBody>
      </p:sp>
      <p:sp>
        <p:nvSpPr>
          <p:cNvPr id="6151" name="Google Shape;43;p6"/>
          <p:cNvSpPr txBox="1">
            <a:spLocks noGrp="1"/>
          </p:cNvSpPr>
          <p:nvPr>
            <p:ph type="dt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 w="9525">
            <a:noFill/>
          </a:ln>
        </p:spPr>
        <p:txBody>
          <a:bodyPr lIns="91425" tIns="45700" rIns="91425" bIns="45700" anchor="ctr" anchorCtr="0"/>
          <a:lstStyle/>
          <a:p>
            <a:pPr eaLnBrk="1" hangingPunct="1">
              <a:buFont typeface="Times New Roman" panose="02020503050405090304" pitchFamily="18" charset="0"/>
              <a:buNone/>
            </a:pPr>
            <a:endParaRPr>
              <a:latin typeface="Times New Roman" panose="02020503050405090304" pitchFamily="18" charset="0"/>
              <a:ea typeface="Times New Roman" panose="02020503050405090304" pitchFamily="18" charset="0"/>
              <a:sym typeface="Times New Roman" panose="02020503050405090304" pitchFamily="18" charset="0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/Relationships>
</file>

<file path=ppt/slideMasters/_rels/slideMaster3.xml.rels><?xml version="1.0" encoding="UTF-8" standalone="yes"?>
<Relationships xmlns="http://schemas.openxmlformats.org/package/2006/relationships"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Google Shape;10;p1"/>
          <p:cNvSpPr txBox="1">
            <a:spLocks noGrp="1"/>
          </p:cNvSpPr>
          <p:nvPr>
            <p:ph type="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 w="9525">
            <a:noFill/>
          </a:ln>
        </p:spPr>
        <p:txBody>
          <a:bodyPr lIns="91425" tIns="45700" rIns="91425" bIns="45700" anchor="b" anchorCtr="0"/>
          <a:lstStyle/>
          <a:p>
            <a:pPr lvl="0"/>
            <a:endParaRPr/>
          </a:p>
        </p:txBody>
      </p:sp>
      <p:sp>
        <p:nvSpPr>
          <p:cNvPr id="1027" name="Google Shape;11;p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 w="9525">
            <a:noFill/>
          </a:ln>
        </p:spPr>
        <p:txBody>
          <a:bodyPr lIns="91425" tIns="45700" rIns="91425" bIns="45700" anchor="ctr" anchorCtr="0"/>
          <a:lstStyle>
            <a:lvl1pPr>
              <a:buFont typeface="Times New Roman" panose="02020503050405090304" pitchFamily="18" charset="0"/>
              <a:defRPr>
                <a:latin typeface="Times New Roman" panose="02020503050405090304" pitchFamily="18" charset="0"/>
                <a:ea typeface="Times New Roman" panose="02020503050405090304" pitchFamily="18" charset="0"/>
              </a:defRPr>
            </a:lvl1pPr>
          </a:lstStyle>
          <a:p>
            <a:pPr lvl="0" eaLnBrk="1" hangingPunct="1">
              <a:buNone/>
            </a:pPr>
            <a:endParaRPr>
              <a:sym typeface="Times New Roman" panose="02020503050405090304" pitchFamily="18" charset="0"/>
            </a:endParaRPr>
          </a:p>
        </p:txBody>
      </p:sp>
      <p:sp>
        <p:nvSpPr>
          <p:cNvPr id="1028" name="Google Shape;12;p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 w="9525">
            <a:noFill/>
          </a:ln>
        </p:spPr>
        <p:txBody>
          <a:bodyPr lIns="91425" tIns="45700" rIns="91425" bIns="45700" anchor="ctr" anchorCtr="0"/>
          <a:lstStyle>
            <a:lvl1pPr algn="ctr">
              <a:buFont typeface="Times New Roman" panose="02020503050405090304" pitchFamily="18" charset="0"/>
              <a:defRPr>
                <a:latin typeface="Times New Roman" panose="02020503050405090304" pitchFamily="18" charset="0"/>
                <a:ea typeface="Times New Roman" panose="02020503050405090304" pitchFamily="18" charset="0"/>
              </a:defRPr>
            </a:lvl1pPr>
          </a:lstStyle>
          <a:p>
            <a:pPr lvl="0" eaLnBrk="1" hangingPunct="1">
              <a:buNone/>
            </a:pPr>
            <a:endParaRPr>
              <a:sym typeface="Times New Roman" panose="02020503050405090304" pitchFamily="18" charset="0"/>
            </a:endParaRPr>
          </a:p>
        </p:txBody>
      </p:sp>
      <p:sp>
        <p:nvSpPr>
          <p:cNvPr id="1029" name="Google Shape;13;p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 w="9525">
            <a:noFill/>
          </a:ln>
        </p:spPr>
        <p:txBody>
          <a:bodyPr lIns="91425" tIns="45700" rIns="91425" bIns="45700" anchor="ctr" anchorCtr="0"/>
          <a:lstStyle>
            <a:lvl1pPr algn="r">
              <a:buFont typeface="Calibri" pitchFamily="34" charset="0"/>
              <a:defRPr sz="1200">
                <a:solidFill>
                  <a:srgbClr val="888888"/>
                </a:solidFill>
                <a:latin typeface="Calibri" pitchFamily="34" charset="0"/>
              </a:defRPr>
            </a:lvl1pPr>
          </a:lstStyle>
          <a:p>
            <a:pPr lvl="0" eaLnBrk="1" hangingPunct="1">
              <a:buClr>
                <a:srgbClr val="888888"/>
              </a:buClr>
              <a:buNone/>
            </a:pPr>
            <a:fld id="{9A0DB2DC-4C9A-4742-B13C-FB6460FD3503}" type="slidenum">
              <a:rPr lang="ru-RU" altLang="en-US">
                <a:cs typeface="Calibri" pitchFamily="34" charset="0"/>
                <a:sym typeface="Calibri" pitchFamily="34" charset="0"/>
              </a:rPr>
              <a:t>‹#›</a:t>
            </a:fld>
            <a:endParaRPr lang="ru-RU" altLang="en-US">
              <a:latin typeface="Arial" panose="020B0604020202090204" pitchFamily="34" charset="0"/>
              <a:cs typeface="Calibri" pitchFamily="34" charset="0"/>
              <a:sym typeface="Calibri" pitchFamily="34" charset="0"/>
            </a:endParaRPr>
          </a:p>
        </p:txBody>
      </p:sp>
      <p:sp>
        <p:nvSpPr>
          <p:cNvPr id="1030" name="Google Shape;14;p1"/>
          <p:cNvSpPr txBox="1">
            <a:spLocks noGrp="1"/>
          </p:cNvSpPr>
          <p:nvPr>
            <p:ph type="body" idx="1"/>
          </p:nvPr>
        </p:nvSpPr>
        <p:spPr>
          <a:xfrm>
            <a:off x="609600" y="1604963"/>
            <a:ext cx="10972800" cy="3976687"/>
          </a:xfrm>
          <a:prstGeom prst="rect">
            <a:avLst/>
          </a:prstGeom>
          <a:noFill/>
          <a:ln w="9525">
            <a:noFill/>
          </a:ln>
        </p:spPr>
        <p:txBody>
          <a:bodyPr lIns="0" tIns="0" rIns="0" bIns="0"/>
          <a:lstStyle/>
          <a:p>
            <a:pPr lvl="0"/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90204"/>
        <a:defRPr sz="1400" b="0" i="0" u="none" strike="noStrike" cap="none">
          <a:solidFill>
            <a:srgbClr val="000000"/>
          </a:solidFill>
          <a:latin typeface="Arial" panose="020B0604020202090204"/>
          <a:ea typeface="Arial" panose="020B0604020202090204"/>
          <a:cs typeface="Arial" panose="020B0604020202090204"/>
          <a:sym typeface="Arial" panose="020B0604020202090204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90204"/>
        <a:defRPr sz="1400" b="0" i="0" u="none" strike="noStrike" cap="none">
          <a:solidFill>
            <a:srgbClr val="000000"/>
          </a:solidFill>
          <a:latin typeface="Arial" panose="020B0604020202090204"/>
          <a:ea typeface="Arial" panose="020B0604020202090204"/>
          <a:cs typeface="Arial" panose="020B0604020202090204"/>
          <a:sym typeface="Arial" panose="020B0604020202090204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90204"/>
        <a:defRPr sz="1400" b="0" i="0" u="none" strike="noStrike" cap="none">
          <a:solidFill>
            <a:srgbClr val="000000"/>
          </a:solidFill>
          <a:latin typeface="Arial" panose="020B0604020202090204"/>
          <a:ea typeface="Arial" panose="020B0604020202090204"/>
          <a:cs typeface="Arial" panose="020B0604020202090204"/>
          <a:sym typeface="Arial" panose="020B0604020202090204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90204"/>
        <a:defRPr sz="1400" b="0" i="0" u="none" strike="noStrike" cap="none">
          <a:solidFill>
            <a:srgbClr val="000000"/>
          </a:solidFill>
          <a:latin typeface="Arial" panose="020B0604020202090204"/>
          <a:ea typeface="Arial" panose="020B0604020202090204"/>
          <a:cs typeface="Arial" panose="020B0604020202090204"/>
          <a:sym typeface="Arial" panose="020B0604020202090204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90204"/>
        <a:defRPr sz="1400" b="0" i="0" u="none" strike="noStrike" cap="none">
          <a:solidFill>
            <a:srgbClr val="000000"/>
          </a:solidFill>
          <a:latin typeface="Arial" panose="020B0604020202090204"/>
          <a:ea typeface="Arial" panose="020B0604020202090204"/>
          <a:cs typeface="Arial" panose="020B0604020202090204"/>
          <a:sym typeface="Arial" panose="020B0604020202090204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90204"/>
        <a:defRPr sz="1400" b="0" i="0" u="none" strike="noStrike" cap="none">
          <a:solidFill>
            <a:srgbClr val="000000"/>
          </a:solidFill>
          <a:latin typeface="Arial" panose="020B0604020202090204"/>
          <a:ea typeface="Arial" panose="020B0604020202090204"/>
          <a:cs typeface="Arial" panose="020B0604020202090204"/>
          <a:sym typeface="Arial" panose="020B0604020202090204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90204"/>
        <a:defRPr sz="1400" b="0" i="0" u="none" strike="noStrike" cap="none">
          <a:solidFill>
            <a:srgbClr val="000000"/>
          </a:solidFill>
          <a:latin typeface="Arial" panose="020B0604020202090204"/>
          <a:ea typeface="Arial" panose="020B0604020202090204"/>
          <a:cs typeface="Arial" panose="020B0604020202090204"/>
          <a:sym typeface="Arial" panose="020B0604020202090204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90204"/>
        <a:defRPr sz="1400" b="0" i="0" u="none" strike="noStrike" cap="none">
          <a:solidFill>
            <a:srgbClr val="000000"/>
          </a:solidFill>
          <a:latin typeface="Arial" panose="020B0604020202090204"/>
          <a:ea typeface="Arial" panose="020B0604020202090204"/>
          <a:cs typeface="Arial" panose="020B0604020202090204"/>
          <a:sym typeface="Arial" panose="020B0604020202090204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90204"/>
        <a:defRPr sz="1400" b="0" i="0" u="none" strike="noStrike" cap="none">
          <a:solidFill>
            <a:srgbClr val="000000"/>
          </a:solidFill>
          <a:latin typeface="Arial" panose="020B0604020202090204"/>
          <a:ea typeface="Arial" panose="020B0604020202090204"/>
          <a:cs typeface="Arial" panose="020B0604020202090204"/>
          <a:sym typeface="Arial" panose="020B0604020202090204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90204"/>
        <a:defRPr sz="1400" b="0" i="0" u="none" strike="noStrike" cap="none">
          <a:solidFill>
            <a:srgbClr val="000000"/>
          </a:solidFill>
          <a:latin typeface="Arial" panose="020B0604020202090204"/>
          <a:ea typeface="Arial" panose="020B0604020202090204"/>
          <a:cs typeface="Arial" panose="020B0604020202090204"/>
          <a:sym typeface="Arial" panose="020B0604020202090204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90204"/>
        <a:defRPr sz="1400" b="0" i="0" u="none" strike="noStrike" cap="none">
          <a:solidFill>
            <a:srgbClr val="000000"/>
          </a:solidFill>
          <a:latin typeface="Arial" panose="020B0604020202090204"/>
          <a:ea typeface="Arial" panose="020B0604020202090204"/>
          <a:cs typeface="Arial" panose="020B0604020202090204"/>
          <a:sym typeface="Arial" panose="020B0604020202090204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90204"/>
        <a:defRPr sz="1400" b="0" i="0" u="none" strike="noStrike" cap="none">
          <a:solidFill>
            <a:srgbClr val="000000"/>
          </a:solidFill>
          <a:latin typeface="Arial" panose="020B0604020202090204"/>
          <a:ea typeface="Arial" panose="020B0604020202090204"/>
          <a:cs typeface="Arial" panose="020B0604020202090204"/>
          <a:sym typeface="Arial" panose="020B0604020202090204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90204"/>
        <a:defRPr sz="1400" b="0" i="0" u="none" strike="noStrike" cap="none">
          <a:solidFill>
            <a:srgbClr val="000000"/>
          </a:solidFill>
          <a:latin typeface="Arial" panose="020B0604020202090204"/>
          <a:ea typeface="Arial" panose="020B0604020202090204"/>
          <a:cs typeface="Arial" panose="020B0604020202090204"/>
          <a:sym typeface="Arial" panose="020B0604020202090204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90204"/>
        <a:defRPr sz="1400" b="0" i="0" u="none" strike="noStrike" cap="none">
          <a:solidFill>
            <a:srgbClr val="000000"/>
          </a:solidFill>
          <a:latin typeface="Arial" panose="020B0604020202090204"/>
          <a:ea typeface="Arial" panose="020B0604020202090204"/>
          <a:cs typeface="Arial" panose="020B0604020202090204"/>
          <a:sym typeface="Arial" panose="020B0604020202090204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90204"/>
        <a:defRPr sz="1400" b="0" i="0" u="none" strike="noStrike" cap="none">
          <a:solidFill>
            <a:srgbClr val="000000"/>
          </a:solidFill>
          <a:latin typeface="Arial" panose="020B0604020202090204"/>
          <a:ea typeface="Arial" panose="020B0604020202090204"/>
          <a:cs typeface="Arial" panose="020B0604020202090204"/>
          <a:sym typeface="Arial" panose="020B0604020202090204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90204"/>
        <a:defRPr sz="1400" b="0" i="0" u="none" strike="noStrike" cap="none">
          <a:solidFill>
            <a:srgbClr val="000000"/>
          </a:solidFill>
          <a:latin typeface="Arial" panose="020B0604020202090204"/>
          <a:ea typeface="Arial" panose="020B0604020202090204"/>
          <a:cs typeface="Arial" panose="020B0604020202090204"/>
          <a:sym typeface="Arial" panose="020B0604020202090204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90204"/>
        <a:defRPr sz="1400" b="0" i="0" u="none" strike="noStrike" cap="none">
          <a:solidFill>
            <a:srgbClr val="000000"/>
          </a:solidFill>
          <a:latin typeface="Arial" panose="020B0604020202090204"/>
          <a:ea typeface="Arial" panose="020B0604020202090204"/>
          <a:cs typeface="Arial" panose="020B0604020202090204"/>
          <a:sym typeface="Arial" panose="020B0604020202090204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90204"/>
        <a:defRPr sz="1400" b="0" i="0" u="none" strike="noStrike" cap="none">
          <a:solidFill>
            <a:srgbClr val="000000"/>
          </a:solidFill>
          <a:latin typeface="Arial" panose="020B0604020202090204"/>
          <a:ea typeface="Arial" panose="020B0604020202090204"/>
          <a:cs typeface="Arial" panose="020B0604020202090204"/>
          <a:sym typeface="Arial" panose="020B0604020202090204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90204"/>
        <a:defRPr sz="1400" b="0" i="0" u="none" strike="noStrike" cap="none">
          <a:solidFill>
            <a:srgbClr val="000000"/>
          </a:solidFill>
          <a:latin typeface="Arial" panose="020B0604020202090204"/>
          <a:ea typeface="Arial" panose="020B0604020202090204"/>
          <a:cs typeface="Arial" panose="020B0604020202090204"/>
          <a:sym typeface="Arial" panose="020B0604020202090204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90204"/>
        <a:defRPr sz="1400" b="0" i="0" u="none" strike="noStrike" cap="none">
          <a:solidFill>
            <a:srgbClr val="000000"/>
          </a:solidFill>
          <a:latin typeface="Arial" panose="020B0604020202090204"/>
          <a:ea typeface="Arial" panose="020B0604020202090204"/>
          <a:cs typeface="Arial" panose="020B0604020202090204"/>
          <a:sym typeface="Arial" panose="020B0604020202090204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90204"/>
        <a:defRPr sz="1400" b="0" i="0" u="none" strike="noStrike" cap="none">
          <a:solidFill>
            <a:srgbClr val="000000"/>
          </a:solidFill>
          <a:latin typeface="Arial" panose="020B0604020202090204"/>
          <a:ea typeface="Arial" panose="020B0604020202090204"/>
          <a:cs typeface="Arial" panose="020B0604020202090204"/>
          <a:sym typeface="Arial" panose="020B0604020202090204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90204"/>
        <a:defRPr sz="1400" b="0" i="0" u="none" strike="noStrike" cap="none">
          <a:solidFill>
            <a:srgbClr val="000000"/>
          </a:solidFill>
          <a:latin typeface="Arial" panose="020B0604020202090204"/>
          <a:ea typeface="Arial" panose="020B0604020202090204"/>
          <a:cs typeface="Arial" panose="020B0604020202090204"/>
          <a:sym typeface="Arial" panose="020B0604020202090204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90204"/>
        <a:defRPr sz="1400" b="0" i="0" u="none" strike="noStrike" cap="none">
          <a:solidFill>
            <a:srgbClr val="000000"/>
          </a:solidFill>
          <a:latin typeface="Arial" panose="020B0604020202090204"/>
          <a:ea typeface="Arial" panose="020B0604020202090204"/>
          <a:cs typeface="Arial" panose="020B0604020202090204"/>
          <a:sym typeface="Arial" panose="020B0604020202090204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90204"/>
        <a:defRPr sz="1400" b="0" i="0" u="none" strike="noStrike" cap="none">
          <a:solidFill>
            <a:srgbClr val="000000"/>
          </a:solidFill>
          <a:latin typeface="Arial" panose="020B0604020202090204"/>
          <a:ea typeface="Arial" panose="020B0604020202090204"/>
          <a:cs typeface="Arial" panose="020B0604020202090204"/>
          <a:sym typeface="Arial" panose="020B0604020202090204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90204"/>
        <a:defRPr sz="1400" b="0" i="0" u="none" strike="noStrike" cap="none">
          <a:solidFill>
            <a:srgbClr val="000000"/>
          </a:solidFill>
          <a:latin typeface="Arial" panose="020B0604020202090204"/>
          <a:ea typeface="Arial" panose="020B0604020202090204"/>
          <a:cs typeface="Arial" panose="020B0604020202090204"/>
          <a:sym typeface="Arial" panose="020B0604020202090204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90204"/>
        <a:defRPr sz="1400" b="0" i="0" u="none" strike="noStrike" cap="none">
          <a:solidFill>
            <a:srgbClr val="000000"/>
          </a:solidFill>
          <a:latin typeface="Arial" panose="020B0604020202090204"/>
          <a:ea typeface="Arial" panose="020B0604020202090204"/>
          <a:cs typeface="Arial" panose="020B0604020202090204"/>
          <a:sym typeface="Arial" panose="020B0604020202090204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90204"/>
        <a:defRPr sz="1400" b="0" i="0" u="none" strike="noStrike" cap="none">
          <a:solidFill>
            <a:srgbClr val="000000"/>
          </a:solidFill>
          <a:latin typeface="Arial" panose="020B0604020202090204"/>
          <a:ea typeface="Arial" panose="020B0604020202090204"/>
          <a:cs typeface="Arial" panose="020B0604020202090204"/>
          <a:sym typeface="Arial" panose="020B0604020202090204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Google Shape;22;p3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 w="9525">
            <a:noFill/>
          </a:ln>
        </p:spPr>
        <p:txBody>
          <a:bodyPr lIns="91425" tIns="45700" rIns="91425" bIns="45700" anchor="ctr" anchorCtr="0"/>
          <a:lstStyle/>
          <a:p>
            <a:pPr lvl="0"/>
            <a:endParaRPr/>
          </a:p>
        </p:txBody>
      </p:sp>
      <p:sp>
        <p:nvSpPr>
          <p:cNvPr id="2051" name="Google Shape;23;p3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 w="9525">
            <a:noFill/>
          </a:ln>
        </p:spPr>
        <p:txBody>
          <a:bodyPr lIns="91425" tIns="45700" rIns="91425" bIns="45700"/>
          <a:lstStyle/>
          <a:p>
            <a:pPr lvl="0"/>
            <a:endParaRPr/>
          </a:p>
        </p:txBody>
      </p:sp>
      <p:sp>
        <p:nvSpPr>
          <p:cNvPr id="2052" name="Google Shape;24;p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 w="9525">
            <a:noFill/>
          </a:ln>
        </p:spPr>
        <p:txBody>
          <a:bodyPr lIns="91425" tIns="45700" rIns="91425" bIns="45700" anchor="ctr" anchorCtr="0"/>
          <a:lstStyle>
            <a:lvl1pPr>
              <a:buFont typeface="Times New Roman" panose="02020503050405090304" pitchFamily="18" charset="0"/>
              <a:defRPr>
                <a:latin typeface="Times New Roman" panose="02020503050405090304" pitchFamily="18" charset="0"/>
                <a:ea typeface="Times New Roman" panose="02020503050405090304" pitchFamily="18" charset="0"/>
              </a:defRPr>
            </a:lvl1pPr>
          </a:lstStyle>
          <a:p>
            <a:pPr lvl="0" eaLnBrk="1" hangingPunct="1">
              <a:buNone/>
            </a:pPr>
            <a:endParaRPr>
              <a:sym typeface="Times New Roman" panose="02020503050405090304" pitchFamily="18" charset="0"/>
            </a:endParaRPr>
          </a:p>
        </p:txBody>
      </p:sp>
      <p:sp>
        <p:nvSpPr>
          <p:cNvPr id="2053" name="Google Shape;25;p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 w="9525">
            <a:noFill/>
          </a:ln>
        </p:spPr>
        <p:txBody>
          <a:bodyPr lIns="91425" tIns="45700" rIns="91425" bIns="45700" anchor="ctr" anchorCtr="0"/>
          <a:lstStyle>
            <a:lvl1pPr algn="ctr">
              <a:buFont typeface="Times New Roman" panose="02020503050405090304" pitchFamily="18" charset="0"/>
              <a:defRPr>
                <a:latin typeface="Times New Roman" panose="02020503050405090304" pitchFamily="18" charset="0"/>
                <a:ea typeface="Times New Roman" panose="02020503050405090304" pitchFamily="18" charset="0"/>
              </a:defRPr>
            </a:lvl1pPr>
          </a:lstStyle>
          <a:p>
            <a:pPr lvl="0" eaLnBrk="1" hangingPunct="1">
              <a:buNone/>
            </a:pPr>
            <a:endParaRPr>
              <a:sym typeface="Times New Roman" panose="02020503050405090304" pitchFamily="18" charset="0"/>
            </a:endParaRPr>
          </a:p>
        </p:txBody>
      </p:sp>
      <p:sp>
        <p:nvSpPr>
          <p:cNvPr id="2054" name="Google Shape;26;p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 w="9525">
            <a:noFill/>
          </a:ln>
        </p:spPr>
        <p:txBody>
          <a:bodyPr lIns="91425" tIns="45700" rIns="91425" bIns="45700" anchor="ctr" anchorCtr="0"/>
          <a:lstStyle>
            <a:lvl1pPr algn="r">
              <a:buFont typeface="Calibri" pitchFamily="34" charset="0"/>
              <a:defRPr sz="1200">
                <a:solidFill>
                  <a:srgbClr val="888888"/>
                </a:solidFill>
                <a:latin typeface="Calibri" pitchFamily="34" charset="0"/>
              </a:defRPr>
            </a:lvl1pPr>
          </a:lstStyle>
          <a:p>
            <a:pPr lvl="0" eaLnBrk="1" hangingPunct="1">
              <a:buClr>
                <a:srgbClr val="888888"/>
              </a:buClr>
              <a:buNone/>
            </a:pPr>
            <a:fld id="{9A0DB2DC-4C9A-4742-B13C-FB6460FD3503}" type="slidenum">
              <a:rPr lang="ru-RU" altLang="en-US">
                <a:cs typeface="Calibri" pitchFamily="34" charset="0"/>
                <a:sym typeface="Calibri" pitchFamily="34" charset="0"/>
              </a:rPr>
              <a:t>‹#›</a:t>
            </a:fld>
            <a:endParaRPr lang="ru-RU" altLang="en-US">
              <a:latin typeface="Arial" panose="020B0604020202090204" pitchFamily="34" charset="0"/>
              <a:cs typeface="Calibri" pitchFamily="34" charset="0"/>
              <a:sym typeface="Calibri" pitchFamily="34" charset="0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1" r:id="rId1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90204"/>
        <a:defRPr sz="1400" b="0" i="0" u="none" strike="noStrike" cap="none">
          <a:solidFill>
            <a:srgbClr val="000000"/>
          </a:solidFill>
          <a:latin typeface="Arial" panose="020B0604020202090204"/>
          <a:ea typeface="Arial" panose="020B0604020202090204"/>
          <a:cs typeface="Arial" panose="020B0604020202090204"/>
          <a:sym typeface="Arial" panose="020B0604020202090204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90204"/>
        <a:defRPr sz="1400" b="0" i="0" u="none" strike="noStrike" cap="none">
          <a:solidFill>
            <a:srgbClr val="000000"/>
          </a:solidFill>
          <a:latin typeface="Arial" panose="020B0604020202090204"/>
          <a:ea typeface="Arial" panose="020B0604020202090204"/>
          <a:cs typeface="Arial" panose="020B0604020202090204"/>
          <a:sym typeface="Arial" panose="020B0604020202090204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90204"/>
        <a:defRPr sz="1400" b="0" i="0" u="none" strike="noStrike" cap="none">
          <a:solidFill>
            <a:srgbClr val="000000"/>
          </a:solidFill>
          <a:latin typeface="Arial" panose="020B0604020202090204"/>
          <a:ea typeface="Arial" panose="020B0604020202090204"/>
          <a:cs typeface="Arial" panose="020B0604020202090204"/>
          <a:sym typeface="Arial" panose="020B0604020202090204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90204"/>
        <a:defRPr sz="1400" b="0" i="0" u="none" strike="noStrike" cap="none">
          <a:solidFill>
            <a:srgbClr val="000000"/>
          </a:solidFill>
          <a:latin typeface="Arial" panose="020B0604020202090204"/>
          <a:ea typeface="Arial" panose="020B0604020202090204"/>
          <a:cs typeface="Arial" panose="020B0604020202090204"/>
          <a:sym typeface="Arial" panose="020B0604020202090204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90204"/>
        <a:defRPr sz="1400" b="0" i="0" u="none" strike="noStrike" cap="none">
          <a:solidFill>
            <a:srgbClr val="000000"/>
          </a:solidFill>
          <a:latin typeface="Arial" panose="020B0604020202090204"/>
          <a:ea typeface="Arial" panose="020B0604020202090204"/>
          <a:cs typeface="Arial" panose="020B0604020202090204"/>
          <a:sym typeface="Arial" panose="020B0604020202090204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90204"/>
        <a:defRPr sz="1400" b="0" i="0" u="none" strike="noStrike" cap="none">
          <a:solidFill>
            <a:srgbClr val="000000"/>
          </a:solidFill>
          <a:latin typeface="Arial" panose="020B0604020202090204"/>
          <a:ea typeface="Arial" panose="020B0604020202090204"/>
          <a:cs typeface="Arial" panose="020B0604020202090204"/>
          <a:sym typeface="Arial" panose="020B0604020202090204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90204"/>
        <a:defRPr sz="1400" b="0" i="0" u="none" strike="noStrike" cap="none">
          <a:solidFill>
            <a:srgbClr val="000000"/>
          </a:solidFill>
          <a:latin typeface="Arial" panose="020B0604020202090204"/>
          <a:ea typeface="Arial" panose="020B0604020202090204"/>
          <a:cs typeface="Arial" panose="020B0604020202090204"/>
          <a:sym typeface="Arial" panose="020B0604020202090204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90204"/>
        <a:defRPr sz="1400" b="0" i="0" u="none" strike="noStrike" cap="none">
          <a:solidFill>
            <a:srgbClr val="000000"/>
          </a:solidFill>
          <a:latin typeface="Arial" panose="020B0604020202090204"/>
          <a:ea typeface="Arial" panose="020B0604020202090204"/>
          <a:cs typeface="Arial" panose="020B0604020202090204"/>
          <a:sym typeface="Arial" panose="020B0604020202090204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90204"/>
        <a:defRPr sz="1400" b="0" i="0" u="none" strike="noStrike" cap="none">
          <a:solidFill>
            <a:srgbClr val="000000"/>
          </a:solidFill>
          <a:latin typeface="Arial" panose="020B0604020202090204"/>
          <a:ea typeface="Arial" panose="020B0604020202090204"/>
          <a:cs typeface="Arial" panose="020B0604020202090204"/>
          <a:sym typeface="Arial" panose="020B0604020202090204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90204"/>
        <a:defRPr sz="1400" b="0" i="0" u="none" strike="noStrike" cap="none">
          <a:solidFill>
            <a:srgbClr val="000000"/>
          </a:solidFill>
          <a:latin typeface="Arial" panose="020B0604020202090204"/>
          <a:ea typeface="Arial" panose="020B0604020202090204"/>
          <a:cs typeface="Arial" panose="020B0604020202090204"/>
          <a:sym typeface="Arial" panose="020B0604020202090204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90204"/>
        <a:defRPr sz="1400" b="0" i="0" u="none" strike="noStrike" cap="none">
          <a:solidFill>
            <a:srgbClr val="000000"/>
          </a:solidFill>
          <a:latin typeface="Arial" panose="020B0604020202090204"/>
          <a:ea typeface="Arial" panose="020B0604020202090204"/>
          <a:cs typeface="Arial" panose="020B0604020202090204"/>
          <a:sym typeface="Arial" panose="020B0604020202090204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90204"/>
        <a:defRPr sz="1400" b="0" i="0" u="none" strike="noStrike" cap="none">
          <a:solidFill>
            <a:srgbClr val="000000"/>
          </a:solidFill>
          <a:latin typeface="Arial" panose="020B0604020202090204"/>
          <a:ea typeface="Arial" panose="020B0604020202090204"/>
          <a:cs typeface="Arial" panose="020B0604020202090204"/>
          <a:sym typeface="Arial" panose="020B0604020202090204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90204"/>
        <a:defRPr sz="1400" b="0" i="0" u="none" strike="noStrike" cap="none">
          <a:solidFill>
            <a:srgbClr val="000000"/>
          </a:solidFill>
          <a:latin typeface="Arial" panose="020B0604020202090204"/>
          <a:ea typeface="Arial" panose="020B0604020202090204"/>
          <a:cs typeface="Arial" panose="020B0604020202090204"/>
          <a:sym typeface="Arial" panose="020B0604020202090204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90204"/>
        <a:defRPr sz="1400" b="0" i="0" u="none" strike="noStrike" cap="none">
          <a:solidFill>
            <a:srgbClr val="000000"/>
          </a:solidFill>
          <a:latin typeface="Arial" panose="020B0604020202090204"/>
          <a:ea typeface="Arial" panose="020B0604020202090204"/>
          <a:cs typeface="Arial" panose="020B0604020202090204"/>
          <a:sym typeface="Arial" panose="020B0604020202090204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90204"/>
        <a:defRPr sz="1400" b="0" i="0" u="none" strike="noStrike" cap="none">
          <a:solidFill>
            <a:srgbClr val="000000"/>
          </a:solidFill>
          <a:latin typeface="Arial" panose="020B0604020202090204"/>
          <a:ea typeface="Arial" panose="020B0604020202090204"/>
          <a:cs typeface="Arial" panose="020B0604020202090204"/>
          <a:sym typeface="Arial" panose="020B0604020202090204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90204"/>
        <a:defRPr sz="1400" b="0" i="0" u="none" strike="noStrike" cap="none">
          <a:solidFill>
            <a:srgbClr val="000000"/>
          </a:solidFill>
          <a:latin typeface="Arial" panose="020B0604020202090204"/>
          <a:ea typeface="Arial" panose="020B0604020202090204"/>
          <a:cs typeface="Arial" panose="020B0604020202090204"/>
          <a:sym typeface="Arial" panose="020B0604020202090204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90204"/>
        <a:defRPr sz="1400" b="0" i="0" u="none" strike="noStrike" cap="none">
          <a:solidFill>
            <a:srgbClr val="000000"/>
          </a:solidFill>
          <a:latin typeface="Arial" panose="020B0604020202090204"/>
          <a:ea typeface="Arial" panose="020B0604020202090204"/>
          <a:cs typeface="Arial" panose="020B0604020202090204"/>
          <a:sym typeface="Arial" panose="020B0604020202090204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90204"/>
        <a:defRPr sz="1400" b="0" i="0" u="none" strike="noStrike" cap="none">
          <a:solidFill>
            <a:srgbClr val="000000"/>
          </a:solidFill>
          <a:latin typeface="Arial" panose="020B0604020202090204"/>
          <a:ea typeface="Arial" panose="020B0604020202090204"/>
          <a:cs typeface="Arial" panose="020B0604020202090204"/>
          <a:sym typeface="Arial" panose="020B0604020202090204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90204"/>
        <a:defRPr sz="1400" b="0" i="0" u="none" strike="noStrike" cap="none">
          <a:solidFill>
            <a:srgbClr val="000000"/>
          </a:solidFill>
          <a:latin typeface="Arial" panose="020B0604020202090204"/>
          <a:ea typeface="Arial" panose="020B0604020202090204"/>
          <a:cs typeface="Arial" panose="020B0604020202090204"/>
          <a:sym typeface="Arial" panose="020B0604020202090204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90204"/>
        <a:defRPr sz="1400" b="0" i="0" u="none" strike="noStrike" cap="none">
          <a:solidFill>
            <a:srgbClr val="000000"/>
          </a:solidFill>
          <a:latin typeface="Arial" panose="020B0604020202090204"/>
          <a:ea typeface="Arial" panose="020B0604020202090204"/>
          <a:cs typeface="Arial" panose="020B0604020202090204"/>
          <a:sym typeface="Arial" panose="020B0604020202090204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90204"/>
        <a:defRPr sz="1400" b="0" i="0" u="none" strike="noStrike" cap="none">
          <a:solidFill>
            <a:srgbClr val="000000"/>
          </a:solidFill>
          <a:latin typeface="Arial" panose="020B0604020202090204"/>
          <a:ea typeface="Arial" panose="020B0604020202090204"/>
          <a:cs typeface="Arial" panose="020B0604020202090204"/>
          <a:sym typeface="Arial" panose="020B0604020202090204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90204"/>
        <a:defRPr sz="1400" b="0" i="0" u="none" strike="noStrike" cap="none">
          <a:solidFill>
            <a:srgbClr val="000000"/>
          </a:solidFill>
          <a:latin typeface="Arial" panose="020B0604020202090204"/>
          <a:ea typeface="Arial" panose="020B0604020202090204"/>
          <a:cs typeface="Arial" panose="020B0604020202090204"/>
          <a:sym typeface="Arial" panose="020B0604020202090204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90204"/>
        <a:defRPr sz="1400" b="0" i="0" u="none" strike="noStrike" cap="none">
          <a:solidFill>
            <a:srgbClr val="000000"/>
          </a:solidFill>
          <a:latin typeface="Arial" panose="020B0604020202090204"/>
          <a:ea typeface="Arial" panose="020B0604020202090204"/>
          <a:cs typeface="Arial" panose="020B0604020202090204"/>
          <a:sym typeface="Arial" panose="020B0604020202090204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90204"/>
        <a:defRPr sz="1400" b="0" i="0" u="none" strike="noStrike" cap="none">
          <a:solidFill>
            <a:srgbClr val="000000"/>
          </a:solidFill>
          <a:latin typeface="Arial" panose="020B0604020202090204"/>
          <a:ea typeface="Arial" panose="020B0604020202090204"/>
          <a:cs typeface="Arial" panose="020B0604020202090204"/>
          <a:sym typeface="Arial" panose="020B0604020202090204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90204"/>
        <a:defRPr sz="1400" b="0" i="0" u="none" strike="noStrike" cap="none">
          <a:solidFill>
            <a:srgbClr val="000000"/>
          </a:solidFill>
          <a:latin typeface="Arial" panose="020B0604020202090204"/>
          <a:ea typeface="Arial" panose="020B0604020202090204"/>
          <a:cs typeface="Arial" panose="020B0604020202090204"/>
          <a:sym typeface="Arial" panose="020B0604020202090204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90204"/>
        <a:defRPr sz="1400" b="0" i="0" u="none" strike="noStrike" cap="none">
          <a:solidFill>
            <a:srgbClr val="000000"/>
          </a:solidFill>
          <a:latin typeface="Arial" panose="020B0604020202090204"/>
          <a:ea typeface="Arial" panose="020B0604020202090204"/>
          <a:cs typeface="Arial" panose="020B0604020202090204"/>
          <a:sym typeface="Arial" panose="020B0604020202090204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90204"/>
        <a:defRPr sz="1400" b="0" i="0" u="none" strike="noStrike" cap="none">
          <a:solidFill>
            <a:srgbClr val="000000"/>
          </a:solidFill>
          <a:latin typeface="Arial" panose="020B0604020202090204"/>
          <a:ea typeface="Arial" panose="020B0604020202090204"/>
          <a:cs typeface="Arial" panose="020B0604020202090204"/>
          <a:sym typeface="Arial" panose="020B0604020202090204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Google Shape;34;p5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 w="9525">
            <a:noFill/>
          </a:ln>
        </p:spPr>
        <p:txBody>
          <a:bodyPr lIns="91425" tIns="45700" rIns="91425" bIns="45700" anchor="b" anchorCtr="0"/>
          <a:lstStyle/>
          <a:p>
            <a:pPr lvl="0"/>
            <a:endParaRPr/>
          </a:p>
        </p:txBody>
      </p:sp>
      <p:sp>
        <p:nvSpPr>
          <p:cNvPr id="3075" name="Google Shape;35;p5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 w="9525">
            <a:noFill/>
          </a:ln>
        </p:spPr>
        <p:txBody>
          <a:bodyPr lIns="91425" tIns="45700" rIns="91425" bIns="45700"/>
          <a:lstStyle/>
          <a:p>
            <a:pPr lvl="0"/>
            <a:endParaRPr/>
          </a:p>
        </p:txBody>
      </p:sp>
      <p:sp>
        <p:nvSpPr>
          <p:cNvPr id="3076" name="Google Shape;36;p5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 w="9525">
            <a:noFill/>
          </a:ln>
        </p:spPr>
        <p:txBody>
          <a:bodyPr lIns="91425" tIns="45700" rIns="91425" bIns="45700"/>
          <a:lstStyle/>
          <a:p>
            <a:pPr lvl="0"/>
            <a:endParaRPr/>
          </a:p>
        </p:txBody>
      </p:sp>
      <p:sp>
        <p:nvSpPr>
          <p:cNvPr id="3077" name="Google Shape;37;p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 w="9525">
            <a:noFill/>
          </a:ln>
        </p:spPr>
        <p:txBody>
          <a:bodyPr lIns="91425" tIns="45700" rIns="91425" bIns="45700" anchor="ctr" anchorCtr="0"/>
          <a:lstStyle>
            <a:lvl1pPr>
              <a:buFont typeface="Times New Roman" panose="02020503050405090304" pitchFamily="18" charset="0"/>
              <a:defRPr>
                <a:latin typeface="Times New Roman" panose="02020503050405090304" pitchFamily="18" charset="0"/>
                <a:ea typeface="Times New Roman" panose="02020503050405090304" pitchFamily="18" charset="0"/>
              </a:defRPr>
            </a:lvl1pPr>
          </a:lstStyle>
          <a:p>
            <a:pPr lvl="0" eaLnBrk="1" hangingPunct="1">
              <a:buNone/>
            </a:pPr>
            <a:endParaRPr>
              <a:sym typeface="Times New Roman" panose="02020503050405090304" pitchFamily="18" charset="0"/>
            </a:endParaRPr>
          </a:p>
        </p:txBody>
      </p:sp>
      <p:sp>
        <p:nvSpPr>
          <p:cNvPr id="3078" name="Google Shape;38;p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 w="9525">
            <a:noFill/>
          </a:ln>
        </p:spPr>
        <p:txBody>
          <a:bodyPr lIns="91425" tIns="45700" rIns="91425" bIns="45700" anchor="ctr" anchorCtr="0"/>
          <a:lstStyle>
            <a:lvl1pPr algn="ctr">
              <a:buFont typeface="Times New Roman" panose="02020503050405090304" pitchFamily="18" charset="0"/>
              <a:defRPr>
                <a:latin typeface="Times New Roman" panose="02020503050405090304" pitchFamily="18" charset="0"/>
                <a:ea typeface="Times New Roman" panose="02020503050405090304" pitchFamily="18" charset="0"/>
              </a:defRPr>
            </a:lvl1pPr>
          </a:lstStyle>
          <a:p>
            <a:pPr lvl="0" eaLnBrk="1" hangingPunct="1">
              <a:buNone/>
            </a:pPr>
            <a:endParaRPr>
              <a:sym typeface="Times New Roman" panose="02020503050405090304" pitchFamily="18" charset="0"/>
            </a:endParaRPr>
          </a:p>
        </p:txBody>
      </p:sp>
      <p:sp>
        <p:nvSpPr>
          <p:cNvPr id="3079" name="Google Shape;39;p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 w="9525">
            <a:noFill/>
          </a:ln>
        </p:spPr>
        <p:txBody>
          <a:bodyPr lIns="91425" tIns="45700" rIns="91425" bIns="45700" anchor="ctr" anchorCtr="0"/>
          <a:lstStyle>
            <a:lvl1pPr algn="r">
              <a:buFont typeface="Calibri" pitchFamily="34" charset="0"/>
              <a:defRPr sz="1200">
                <a:solidFill>
                  <a:srgbClr val="888888"/>
                </a:solidFill>
                <a:latin typeface="Calibri" pitchFamily="34" charset="0"/>
              </a:defRPr>
            </a:lvl1pPr>
          </a:lstStyle>
          <a:p>
            <a:pPr lvl="0" eaLnBrk="1" hangingPunct="1">
              <a:buClr>
                <a:srgbClr val="888888"/>
              </a:buClr>
              <a:buNone/>
            </a:pPr>
            <a:fld id="{9A0DB2DC-4C9A-4742-B13C-FB6460FD3503}" type="slidenum">
              <a:rPr lang="ru-RU" altLang="en-US">
                <a:cs typeface="Calibri" pitchFamily="34" charset="0"/>
                <a:sym typeface="Calibri" pitchFamily="34" charset="0"/>
              </a:rPr>
              <a:t>‹#›</a:t>
            </a:fld>
            <a:endParaRPr lang="ru-RU" altLang="en-US">
              <a:latin typeface="Arial" panose="020B0604020202090204" pitchFamily="34" charset="0"/>
              <a:cs typeface="Calibri" pitchFamily="34" charset="0"/>
              <a:sym typeface="Calibri" pitchFamily="34" charset="0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3" r:id="rId1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90204"/>
        <a:defRPr sz="1400" b="0" i="0" u="none" strike="noStrike" cap="none">
          <a:solidFill>
            <a:srgbClr val="000000"/>
          </a:solidFill>
          <a:latin typeface="Arial" panose="020B0604020202090204"/>
          <a:ea typeface="Arial" panose="020B0604020202090204"/>
          <a:cs typeface="Arial" panose="020B0604020202090204"/>
          <a:sym typeface="Arial" panose="020B0604020202090204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90204"/>
        <a:defRPr sz="1400" b="0" i="0" u="none" strike="noStrike" cap="none">
          <a:solidFill>
            <a:srgbClr val="000000"/>
          </a:solidFill>
          <a:latin typeface="Arial" panose="020B0604020202090204"/>
          <a:ea typeface="Arial" panose="020B0604020202090204"/>
          <a:cs typeface="Arial" panose="020B0604020202090204"/>
          <a:sym typeface="Arial" panose="020B0604020202090204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90204"/>
        <a:defRPr sz="1400" b="0" i="0" u="none" strike="noStrike" cap="none">
          <a:solidFill>
            <a:srgbClr val="000000"/>
          </a:solidFill>
          <a:latin typeface="Arial" panose="020B0604020202090204"/>
          <a:ea typeface="Arial" panose="020B0604020202090204"/>
          <a:cs typeface="Arial" panose="020B0604020202090204"/>
          <a:sym typeface="Arial" panose="020B0604020202090204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90204"/>
        <a:defRPr sz="1400" b="0" i="0" u="none" strike="noStrike" cap="none">
          <a:solidFill>
            <a:srgbClr val="000000"/>
          </a:solidFill>
          <a:latin typeface="Arial" panose="020B0604020202090204"/>
          <a:ea typeface="Arial" panose="020B0604020202090204"/>
          <a:cs typeface="Arial" panose="020B0604020202090204"/>
          <a:sym typeface="Arial" panose="020B0604020202090204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90204"/>
        <a:defRPr sz="1400" b="0" i="0" u="none" strike="noStrike" cap="none">
          <a:solidFill>
            <a:srgbClr val="000000"/>
          </a:solidFill>
          <a:latin typeface="Arial" panose="020B0604020202090204"/>
          <a:ea typeface="Arial" panose="020B0604020202090204"/>
          <a:cs typeface="Arial" panose="020B0604020202090204"/>
          <a:sym typeface="Arial" panose="020B0604020202090204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90204"/>
        <a:defRPr sz="1400" b="0" i="0" u="none" strike="noStrike" cap="none">
          <a:solidFill>
            <a:srgbClr val="000000"/>
          </a:solidFill>
          <a:latin typeface="Arial" panose="020B0604020202090204"/>
          <a:ea typeface="Arial" panose="020B0604020202090204"/>
          <a:cs typeface="Arial" panose="020B0604020202090204"/>
          <a:sym typeface="Arial" panose="020B0604020202090204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90204"/>
        <a:defRPr sz="1400" b="0" i="0" u="none" strike="noStrike" cap="none">
          <a:solidFill>
            <a:srgbClr val="000000"/>
          </a:solidFill>
          <a:latin typeface="Arial" panose="020B0604020202090204"/>
          <a:ea typeface="Arial" panose="020B0604020202090204"/>
          <a:cs typeface="Arial" panose="020B0604020202090204"/>
          <a:sym typeface="Arial" panose="020B0604020202090204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90204"/>
        <a:defRPr sz="1400" b="0" i="0" u="none" strike="noStrike" cap="none">
          <a:solidFill>
            <a:srgbClr val="000000"/>
          </a:solidFill>
          <a:latin typeface="Arial" panose="020B0604020202090204"/>
          <a:ea typeface="Arial" panose="020B0604020202090204"/>
          <a:cs typeface="Arial" panose="020B0604020202090204"/>
          <a:sym typeface="Arial" panose="020B0604020202090204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90204"/>
        <a:defRPr sz="1400" b="0" i="0" u="none" strike="noStrike" cap="none">
          <a:solidFill>
            <a:srgbClr val="000000"/>
          </a:solidFill>
          <a:latin typeface="Arial" panose="020B0604020202090204"/>
          <a:ea typeface="Arial" panose="020B0604020202090204"/>
          <a:cs typeface="Arial" panose="020B0604020202090204"/>
          <a:sym typeface="Arial" panose="020B0604020202090204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90204"/>
        <a:defRPr sz="1400" b="0" i="0" u="none" strike="noStrike" cap="none">
          <a:solidFill>
            <a:srgbClr val="000000"/>
          </a:solidFill>
          <a:latin typeface="Arial" panose="020B0604020202090204"/>
          <a:ea typeface="Arial" panose="020B0604020202090204"/>
          <a:cs typeface="Arial" panose="020B0604020202090204"/>
          <a:sym typeface="Arial" panose="020B0604020202090204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90204"/>
        <a:defRPr sz="1400" b="0" i="0" u="none" strike="noStrike" cap="none">
          <a:solidFill>
            <a:srgbClr val="000000"/>
          </a:solidFill>
          <a:latin typeface="Arial" panose="020B0604020202090204"/>
          <a:ea typeface="Arial" panose="020B0604020202090204"/>
          <a:cs typeface="Arial" panose="020B0604020202090204"/>
          <a:sym typeface="Arial" panose="020B0604020202090204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90204"/>
        <a:defRPr sz="1400" b="0" i="0" u="none" strike="noStrike" cap="none">
          <a:solidFill>
            <a:srgbClr val="000000"/>
          </a:solidFill>
          <a:latin typeface="Arial" panose="020B0604020202090204"/>
          <a:ea typeface="Arial" panose="020B0604020202090204"/>
          <a:cs typeface="Arial" panose="020B0604020202090204"/>
          <a:sym typeface="Arial" panose="020B0604020202090204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90204"/>
        <a:defRPr sz="1400" b="0" i="0" u="none" strike="noStrike" cap="none">
          <a:solidFill>
            <a:srgbClr val="000000"/>
          </a:solidFill>
          <a:latin typeface="Arial" panose="020B0604020202090204"/>
          <a:ea typeface="Arial" panose="020B0604020202090204"/>
          <a:cs typeface="Arial" panose="020B0604020202090204"/>
          <a:sym typeface="Arial" panose="020B0604020202090204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90204"/>
        <a:defRPr sz="1400" b="0" i="0" u="none" strike="noStrike" cap="none">
          <a:solidFill>
            <a:srgbClr val="000000"/>
          </a:solidFill>
          <a:latin typeface="Arial" panose="020B0604020202090204"/>
          <a:ea typeface="Arial" panose="020B0604020202090204"/>
          <a:cs typeface="Arial" panose="020B0604020202090204"/>
          <a:sym typeface="Arial" panose="020B0604020202090204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90204"/>
        <a:defRPr sz="1400" b="0" i="0" u="none" strike="noStrike" cap="none">
          <a:solidFill>
            <a:srgbClr val="000000"/>
          </a:solidFill>
          <a:latin typeface="Arial" panose="020B0604020202090204"/>
          <a:ea typeface="Arial" panose="020B0604020202090204"/>
          <a:cs typeface="Arial" panose="020B0604020202090204"/>
          <a:sym typeface="Arial" panose="020B0604020202090204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90204"/>
        <a:defRPr sz="1400" b="0" i="0" u="none" strike="noStrike" cap="none">
          <a:solidFill>
            <a:srgbClr val="000000"/>
          </a:solidFill>
          <a:latin typeface="Arial" panose="020B0604020202090204"/>
          <a:ea typeface="Arial" panose="020B0604020202090204"/>
          <a:cs typeface="Arial" panose="020B0604020202090204"/>
          <a:sym typeface="Arial" panose="020B0604020202090204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90204"/>
        <a:defRPr sz="1400" b="0" i="0" u="none" strike="noStrike" cap="none">
          <a:solidFill>
            <a:srgbClr val="000000"/>
          </a:solidFill>
          <a:latin typeface="Arial" panose="020B0604020202090204"/>
          <a:ea typeface="Arial" panose="020B0604020202090204"/>
          <a:cs typeface="Arial" panose="020B0604020202090204"/>
          <a:sym typeface="Arial" panose="020B0604020202090204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90204"/>
        <a:defRPr sz="1400" b="0" i="0" u="none" strike="noStrike" cap="none">
          <a:solidFill>
            <a:srgbClr val="000000"/>
          </a:solidFill>
          <a:latin typeface="Arial" panose="020B0604020202090204"/>
          <a:ea typeface="Arial" panose="020B0604020202090204"/>
          <a:cs typeface="Arial" panose="020B0604020202090204"/>
          <a:sym typeface="Arial" panose="020B0604020202090204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90204"/>
        <a:defRPr sz="1400" b="0" i="0" u="none" strike="noStrike" cap="none">
          <a:solidFill>
            <a:srgbClr val="000000"/>
          </a:solidFill>
          <a:latin typeface="Arial" panose="020B0604020202090204"/>
          <a:ea typeface="Arial" panose="020B0604020202090204"/>
          <a:cs typeface="Arial" panose="020B0604020202090204"/>
          <a:sym typeface="Arial" panose="020B0604020202090204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90204"/>
        <a:defRPr sz="1400" b="0" i="0" u="none" strike="noStrike" cap="none">
          <a:solidFill>
            <a:srgbClr val="000000"/>
          </a:solidFill>
          <a:latin typeface="Arial" panose="020B0604020202090204"/>
          <a:ea typeface="Arial" panose="020B0604020202090204"/>
          <a:cs typeface="Arial" panose="020B0604020202090204"/>
          <a:sym typeface="Arial" panose="020B0604020202090204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90204"/>
        <a:defRPr sz="1400" b="0" i="0" u="none" strike="noStrike" cap="none">
          <a:solidFill>
            <a:srgbClr val="000000"/>
          </a:solidFill>
          <a:latin typeface="Arial" panose="020B0604020202090204"/>
          <a:ea typeface="Arial" panose="020B0604020202090204"/>
          <a:cs typeface="Arial" panose="020B0604020202090204"/>
          <a:sym typeface="Arial" panose="020B0604020202090204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90204"/>
        <a:defRPr sz="1400" b="0" i="0" u="none" strike="noStrike" cap="none">
          <a:solidFill>
            <a:srgbClr val="000000"/>
          </a:solidFill>
          <a:latin typeface="Arial" panose="020B0604020202090204"/>
          <a:ea typeface="Arial" panose="020B0604020202090204"/>
          <a:cs typeface="Arial" panose="020B0604020202090204"/>
          <a:sym typeface="Arial" panose="020B0604020202090204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90204"/>
        <a:defRPr sz="1400" b="0" i="0" u="none" strike="noStrike" cap="none">
          <a:solidFill>
            <a:srgbClr val="000000"/>
          </a:solidFill>
          <a:latin typeface="Arial" panose="020B0604020202090204"/>
          <a:ea typeface="Arial" panose="020B0604020202090204"/>
          <a:cs typeface="Arial" panose="020B0604020202090204"/>
          <a:sym typeface="Arial" panose="020B0604020202090204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90204"/>
        <a:defRPr sz="1400" b="0" i="0" u="none" strike="noStrike" cap="none">
          <a:solidFill>
            <a:srgbClr val="000000"/>
          </a:solidFill>
          <a:latin typeface="Arial" panose="020B0604020202090204"/>
          <a:ea typeface="Arial" panose="020B0604020202090204"/>
          <a:cs typeface="Arial" panose="020B0604020202090204"/>
          <a:sym typeface="Arial" panose="020B0604020202090204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90204"/>
        <a:defRPr sz="1400" b="0" i="0" u="none" strike="noStrike" cap="none">
          <a:solidFill>
            <a:srgbClr val="000000"/>
          </a:solidFill>
          <a:latin typeface="Arial" panose="020B0604020202090204"/>
          <a:ea typeface="Arial" panose="020B0604020202090204"/>
          <a:cs typeface="Arial" panose="020B0604020202090204"/>
          <a:sym typeface="Arial" panose="020B0604020202090204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90204"/>
        <a:defRPr sz="1400" b="0" i="0" u="none" strike="noStrike" cap="none">
          <a:solidFill>
            <a:srgbClr val="000000"/>
          </a:solidFill>
          <a:latin typeface="Arial" panose="020B0604020202090204"/>
          <a:ea typeface="Arial" panose="020B0604020202090204"/>
          <a:cs typeface="Arial" panose="020B0604020202090204"/>
          <a:sym typeface="Arial" panose="020B0604020202090204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90204"/>
        <a:defRPr sz="1400" b="0" i="0" u="none" strike="noStrike" cap="none">
          <a:solidFill>
            <a:srgbClr val="000000"/>
          </a:solidFill>
          <a:latin typeface="Arial" panose="020B0604020202090204"/>
          <a:ea typeface="Arial" panose="020B0604020202090204"/>
          <a:cs typeface="Arial" panose="020B0604020202090204"/>
          <a:sym typeface="Arial" panose="020B0604020202090204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meteo.ru/data/basic-parameters/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meteo.ru/wp-content/uploads/2024/02/%D0%A1%D0%B2%D0%B8%D0%B4%D0%B5%D1%82%D0%B5%D0%BB%D1%8C%D1%81%D1%82%D0%B2%D0%BE_%D0%9E%D1%81%D0%BD%D0%BE%D0%B2%D0%BD%D1%8B%D0%B5_%D0%BC%D0%B5%D1%82%D0%B5%D0%BE%D1%80%D0%BE%D0%BB%D0%BE%D0%B3%D0%B8%D1%87%D0%B5%D1%81%D0%BA%D0%B8%D0%B5_%D1%81%D1%80%D0%BE%D0%BA%D0%B8_%E2%84%96_2014620549.pdf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meteo.ru/data/basic-parameters/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meteo.ru/wp-content/uploads/2024/02/%D0%A1%D0%B2%D0%B8%D0%B4%D0%B5%D1%82%D0%B5%D0%BB%D1%8C%D1%81%D1%82%D0%B2%D0%BE_%D0%9E%D1%81%D0%BD%D0%BE%D0%B2%D0%BD%D1%8B%D0%B5_%D0%BC%D0%B5%D1%82%D0%B5%D0%BE%D1%80%D0%BE%D0%BB%D0%BE%D0%B3%D0%B8%D1%87%D0%B5%D1%81%D0%BA%D0%B8%D0%B5_%D1%81%D1%80%D0%BE%D0%BA%D0%B8_%E2%84%96_2014620549.pdf" TargetMode="Externa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Google Shape;48;p7"/>
          <p:cNvSpPr>
            <a:spLocks noGrp="1"/>
          </p:cNvSpPr>
          <p:nvPr>
            <p:ph type="title"/>
          </p:nvPr>
        </p:nvSpPr>
        <p:spPr>
          <a:xfrm>
            <a:off x="1524000" y="2117725"/>
            <a:ext cx="9144000" cy="1179513"/>
          </a:xfrm>
          <a:ln/>
        </p:spPr>
        <p:txBody>
          <a:bodyPr vert="horz" wrap="square" lIns="91425" tIns="45700" rIns="91425" bIns="45700" anchor="b" anchorCtr="0"/>
          <a:lstStyle/>
          <a:p>
            <a:pPr algn="ctr" eaLnBrk="1" hangingPunct="1">
              <a:buFont typeface="Arial" panose="020B0604020202090204"/>
              <a:buNone/>
            </a:pPr>
            <a:r>
              <a:rPr lang="ru-RU" altLang="en-US" sz="2800">
                <a:latin typeface="Times New Roman" panose="02020503050405090304" pitchFamily="18" charset="0"/>
                <a:ea typeface="Arial" panose="020B0604020202090204"/>
                <a:cs typeface="Times New Roman" panose="02020503050405090304" pitchFamily="18" charset="0"/>
                <a:sym typeface="Arial" panose="020B0604020202090204"/>
              </a:rPr>
              <a:t>Прогнозирование вероятности формирования облаков верхнего яруса методами машинного обучения </a:t>
            </a:r>
            <a:endParaRPr lang="ru-RU" altLang="en-US" sz="2800">
              <a:latin typeface="Times New Roman" panose="02020503050405090304" pitchFamily="18" charset="0"/>
              <a:ea typeface="Times New Roman" panose="02020503050405090304" pitchFamily="18" charset="0"/>
              <a:cs typeface="Arial" panose="020B0604020202090204"/>
              <a:sym typeface="Arial" panose="020B0604020202090204"/>
            </a:endParaRPr>
          </a:p>
        </p:txBody>
      </p:sp>
      <p:pic>
        <p:nvPicPr>
          <p:cNvPr id="8195" name="Google Shape;49;p7"/>
          <p:cNvPicPr preferRelativeResize="0"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13738" y="0"/>
            <a:ext cx="3867150" cy="1903413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8196" name="Google Shape;50;p7"/>
          <p:cNvSpPr/>
          <p:nvPr/>
        </p:nvSpPr>
        <p:spPr>
          <a:xfrm>
            <a:off x="1411288" y="5486400"/>
            <a:ext cx="9369425" cy="914400"/>
          </a:xfrm>
          <a:prstGeom prst="rect">
            <a:avLst/>
          </a:prstGeom>
          <a:noFill/>
          <a:ln w="9525">
            <a:noFill/>
          </a:ln>
        </p:spPr>
        <p:txBody>
          <a:bodyPr lIns="91425" tIns="45700" rIns="91425" bIns="45700"/>
          <a:lstStyle/>
          <a:p>
            <a:pPr algn="ctr" eaLnBrk="1" hangingPunct="1">
              <a:buNone/>
            </a:pPr>
            <a:r>
              <a:rPr lang="ru-RU" altLang="en-US" sz="1800">
                <a:latin typeface="Times New Roman" panose="02020503050405090304" pitchFamily="18" charset="0"/>
                <a:cs typeface="Times New Roman" panose="02020503050405090304" pitchFamily="18" charset="0"/>
                <a:sym typeface="Times New Roman" panose="02020503050405090304" pitchFamily="18" charset="0"/>
              </a:rPr>
              <a:t>Лаборатория анализа данных физики высоких энергий (ЛАДФВЭ)</a:t>
            </a:r>
            <a:endParaRPr lang="en-US" altLang="zh-CN" sz="1800">
              <a:latin typeface="Arial" panose="020B0604020202090204" pitchFamily="34" charset="0"/>
            </a:endParaRPr>
          </a:p>
          <a:p>
            <a:pPr algn="ctr" eaLnBrk="1" hangingPunct="1">
              <a:buNone/>
            </a:pPr>
            <a:r>
              <a:rPr lang="ru-RU" altLang="en-US" sz="1800">
                <a:latin typeface="Times New Roman" panose="02020503050405090304" pitchFamily="18" charset="0"/>
                <a:cs typeface="Times New Roman" panose="02020503050405090304" pitchFamily="18" charset="0"/>
                <a:sym typeface="Times New Roman" panose="02020503050405090304" pitchFamily="18" charset="0"/>
              </a:rPr>
              <a:t>Национального исследовательского Томского государственного университета (НИ ТГУ)</a:t>
            </a:r>
            <a:endParaRPr lang="en-US" altLang="zh-CN" sz="1800">
              <a:latin typeface="Arial" panose="020B0604020202090204" pitchFamily="34" charset="0"/>
            </a:endParaRPr>
          </a:p>
          <a:p>
            <a:pPr algn="ctr" eaLnBrk="1" hangingPunct="1">
              <a:buNone/>
            </a:pPr>
            <a:r>
              <a:rPr lang="ru-RU" altLang="en-US" sz="1800">
                <a:latin typeface="Times New Roman" panose="02020503050405090304" pitchFamily="18" charset="0"/>
                <a:cs typeface="Times New Roman" panose="02020503050405090304" pitchFamily="18" charset="0"/>
                <a:sym typeface="Times New Roman" panose="02020503050405090304" pitchFamily="18" charset="0"/>
              </a:rPr>
              <a:t> </a:t>
            </a:r>
            <a:endParaRPr lang="en-US" altLang="zh-CN" sz="1800">
              <a:latin typeface="Arial" panose="020B0604020202090204" pitchFamily="34" charset="0"/>
            </a:endParaRPr>
          </a:p>
        </p:txBody>
      </p:sp>
      <p:sp>
        <p:nvSpPr>
          <p:cNvPr id="8197" name="Google Shape;51;p7"/>
          <p:cNvSpPr/>
          <p:nvPr/>
        </p:nvSpPr>
        <p:spPr>
          <a:xfrm>
            <a:off x="2197100" y="4284663"/>
            <a:ext cx="7797800" cy="808037"/>
          </a:xfrm>
          <a:prstGeom prst="rect">
            <a:avLst/>
          </a:prstGeom>
          <a:noFill/>
          <a:ln w="9525">
            <a:noFill/>
          </a:ln>
        </p:spPr>
        <p:txBody>
          <a:bodyPr lIns="91425" tIns="45700" rIns="91425" bIns="45700"/>
          <a:lstStyle/>
          <a:p>
            <a:pPr algn="ctr" eaLnBrk="1" hangingPunct="1">
              <a:lnSpc>
                <a:spcPct val="115000"/>
              </a:lnSpc>
              <a:buNone/>
            </a:pPr>
            <a:r>
              <a:rPr lang="ru-RU" altLang="en-US" b="1" u="sng">
                <a:solidFill>
                  <a:srgbClr val="212121"/>
                </a:solidFill>
                <a:latin typeface="Times New Roman" panose="02020503050405090304" pitchFamily="18" charset="0"/>
                <a:cs typeface="Times New Roman" panose="02020503050405090304" pitchFamily="18" charset="0"/>
                <a:sym typeface="Times New Roman" panose="02020503050405090304" pitchFamily="18" charset="0"/>
              </a:rPr>
              <a:t>Докладчик: </a:t>
            </a:r>
            <a:r>
              <a:rPr lang="ru-RU" altLang="en-US" u="sng">
                <a:solidFill>
                  <a:srgbClr val="212121"/>
                </a:solidFill>
                <a:latin typeface="Times New Roman" panose="02020503050405090304" pitchFamily="18" charset="0"/>
                <a:cs typeface="Times New Roman" panose="02020503050405090304" pitchFamily="18" charset="0"/>
                <a:sym typeface="Times New Roman" panose="02020503050405090304" pitchFamily="18" charset="0"/>
              </a:rPr>
              <a:t>Романов Денис Александрович, м.н.с ЛАДФВЭ НИ ТГУ</a:t>
            </a:r>
            <a:r>
              <a:rPr lang="ru-RU" altLang="en-US" sz="1800">
                <a:latin typeface="Times New Roman" panose="02020503050405090304" pitchFamily="18" charset="0"/>
                <a:cs typeface="Times New Roman" panose="02020503050405090304" pitchFamily="18" charset="0"/>
                <a:sym typeface="Times New Roman" panose="02020503050405090304" pitchFamily="18" charset="0"/>
              </a:rPr>
              <a:t> </a:t>
            </a:r>
            <a:endParaRPr lang="en-US" altLang="zh-CN" sz="1800">
              <a:latin typeface="Arial" panose="020B0604020202090204" pitchFamily="34" charset="0"/>
            </a:endParaRPr>
          </a:p>
        </p:txBody>
      </p:sp>
      <p:pic>
        <p:nvPicPr>
          <p:cNvPr id="8198" name="Google Shape;52;p7"/>
          <p:cNvPicPr preferRelativeResize="0"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39688"/>
            <a:ext cx="3878263" cy="2055812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" name="Номер слайда 1">
            <a:extLst>
              <a:ext uri="{FF2B5EF4-FFF2-40B4-BE49-F238E27FC236}">
                <a16:creationId xmlns:a16="http://schemas.microsoft.com/office/drawing/2014/main" id="{B1853577-B186-8923-6359-D8974048617F}"/>
              </a:ext>
            </a:extLst>
          </p:cNvPr>
          <p:cNvSpPr>
            <a:spLocks noGrp="1"/>
          </p:cNvSpPr>
          <p:nvPr>
            <p:ph type="sldNum" idx="4"/>
          </p:nvPr>
        </p:nvSpPr>
        <p:spPr/>
        <p:txBody>
          <a:bodyPr/>
          <a:lstStyle/>
          <a:p>
            <a:pPr algn="r" eaLnBrk="1" hangingPunct="1">
              <a:buClr>
                <a:srgbClr val="888888"/>
              </a:buClr>
              <a:buFont typeface="Calibri" pitchFamily="34" charset="0"/>
              <a:buNone/>
            </a:pPr>
            <a:fld id="{9A0DB2DC-4C9A-4742-B13C-FB6460FD3503}" type="slidenum">
              <a:rPr lang="ru-RU" altLang="en-US" smtClean="0">
                <a:latin typeface="Calibri" pitchFamily="34" charset="0"/>
                <a:cs typeface="Calibri" pitchFamily="34" charset="0"/>
                <a:sym typeface="Calibri" pitchFamily="34" charset="0"/>
              </a:rPr>
              <a:t>1</a:t>
            </a:fld>
            <a:endParaRPr lang="ru-RU" altLang="en-US">
              <a:latin typeface="Calibri" pitchFamily="34" charset="0"/>
              <a:ea typeface="Calibri" pitchFamily="34" charset="0"/>
              <a:cs typeface="Calibri" pitchFamily="34" charset="0"/>
              <a:sym typeface="Calibri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F9FFB69-0257-ECD7-AC95-5CE81B1FFC3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Google Shape;154;p18">
            <a:extLst>
              <a:ext uri="{FF2B5EF4-FFF2-40B4-BE49-F238E27FC236}">
                <a16:creationId xmlns:a16="http://schemas.microsoft.com/office/drawing/2014/main" id="{E374A72E-4E40-17A0-73DB-3E9986B0CC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23124" y="328179"/>
            <a:ext cx="9423401" cy="1325563"/>
          </a:xfrm>
          <a:ln/>
        </p:spPr>
        <p:txBody>
          <a:bodyPr vert="horz" wrap="square" lIns="91425" tIns="45700" rIns="91425" bIns="45700" anchor="ctr" anchorCtr="0"/>
          <a:lstStyle/>
          <a:p>
            <a:pPr eaLnBrk="1" hangingPunct="1">
              <a:lnSpc>
                <a:spcPct val="90000"/>
              </a:lnSpc>
              <a:buFont typeface="Calibri" pitchFamily="34" charset="0"/>
              <a:buNone/>
            </a:pPr>
            <a:r>
              <a:rPr lang="en-US" altLang="zh-CN" sz="4400" dirty="0" err="1">
                <a:latin typeface="Times New Roman" panose="02020503050405090304" pitchFamily="18" charset="0"/>
                <a:ea typeface="Times New Roman" panose="02020503050405090304" pitchFamily="18" charset="0"/>
                <a:sym typeface="Times New Roman" panose="02020503050405090304" pitchFamily="18" charset="0"/>
              </a:rPr>
              <a:t>Catboost</a:t>
            </a:r>
            <a:r>
              <a:rPr lang="ru-RU" altLang="zh-CN" sz="4400" dirty="0">
                <a:latin typeface="Times New Roman" panose="02020503050405090304" pitchFamily="18" charset="0"/>
                <a:ea typeface="Times New Roman" panose="02020503050405090304" pitchFamily="18" charset="0"/>
                <a:sym typeface="Times New Roman" panose="02020503050405090304" pitchFamily="18" charset="0"/>
              </a:rPr>
              <a:t> </a:t>
            </a:r>
            <a:r>
              <a:rPr lang="en-US" altLang="zh-CN" sz="4400" dirty="0">
                <a:latin typeface="Times New Roman" panose="02020503050405090304" pitchFamily="18" charset="0"/>
                <a:ea typeface="Times New Roman" panose="02020503050405090304" pitchFamily="18" charset="0"/>
                <a:sym typeface="Times New Roman" panose="02020503050405090304" pitchFamily="18" charset="0"/>
              </a:rPr>
              <a:t>finetune</a:t>
            </a:r>
            <a:r>
              <a:rPr lang="ru-RU" altLang="zh-CN" sz="4400" dirty="0">
                <a:latin typeface="Times New Roman" panose="02020503050405090304" pitchFamily="18" charset="0"/>
                <a:ea typeface="Times New Roman" panose="02020503050405090304" pitchFamily="18" charset="0"/>
                <a:sym typeface="Times New Roman" panose="02020503050405090304" pitchFamily="18" charset="0"/>
              </a:rPr>
              <a:t> + отбор признаков</a:t>
            </a:r>
            <a:endParaRPr lang="en-US" altLang="zh-CN" sz="4400" dirty="0">
              <a:latin typeface="Times New Roman" panose="02020503050405090304" pitchFamily="18" charset="0"/>
              <a:ea typeface="Times New Roman" panose="02020503050405090304" pitchFamily="18" charset="0"/>
              <a:cs typeface="Arial" panose="020B0604020202090204"/>
              <a:sym typeface="Times New Roman" panose="02020503050405090304" pitchFamily="18" charset="0"/>
            </a:endParaRPr>
          </a:p>
        </p:txBody>
      </p:sp>
      <p:sp>
        <p:nvSpPr>
          <p:cNvPr id="36867" name="Google Shape;155;p18">
            <a:extLst>
              <a:ext uri="{FF2B5EF4-FFF2-40B4-BE49-F238E27FC236}">
                <a16:creationId xmlns:a16="http://schemas.microsoft.com/office/drawing/2014/main" id="{D950EA8B-0C1E-1E8E-6CD4-363762541401}"/>
              </a:ext>
            </a:extLst>
          </p:cNvPr>
          <p:cNvSpPr txBox="1">
            <a:spLocks noGrp="1"/>
          </p:cNvSpPr>
          <p:nvPr>
            <p:ph type="sldNum" idx="4"/>
          </p:nvPr>
        </p:nvSpPr>
        <p:spPr>
          <a:ln/>
        </p:spPr>
        <p:txBody>
          <a:bodyPr lIns="91425" tIns="45700" rIns="91425" bIns="45700" anchor="ctr" anchorCtr="0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90204" pitchFamily="34" charset="0"/>
              <a:buNone/>
              <a:defRPr sz="1400" b="0" i="0" u="none" kern="1200" baseline="0">
                <a:solidFill>
                  <a:srgbClr val="000000"/>
                </a:solidFill>
                <a:latin typeface="Arial" panose="020B0604020202090204" pitchFamily="34" charset="0"/>
                <a:ea typeface="+mn-ea"/>
                <a:sym typeface="Arial" panose="020B0604020202090204" pitchFamily="34" charset="0"/>
              </a:defRPr>
            </a:lvl1pPr>
            <a:lvl2pPr marL="45720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90204" pitchFamily="34" charset="0"/>
              <a:buNone/>
              <a:defRPr sz="1400" b="0" i="0" u="none" kern="1200" baseline="0">
                <a:solidFill>
                  <a:srgbClr val="000000"/>
                </a:solidFill>
                <a:latin typeface="Arial" panose="020B0604020202090204" pitchFamily="34" charset="0"/>
                <a:ea typeface="+mn-ea"/>
                <a:cs typeface="+mn-cs"/>
                <a:sym typeface="Arial" panose="020B0604020202090204" pitchFamily="34" charset="0"/>
              </a:defRPr>
            </a:lvl2pPr>
            <a:lvl3pPr marL="914400" lvl="2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90204" pitchFamily="34" charset="0"/>
              <a:buNone/>
              <a:defRPr sz="1400" b="0" i="0" u="none" kern="1200" baseline="0">
                <a:solidFill>
                  <a:srgbClr val="000000"/>
                </a:solidFill>
                <a:latin typeface="Arial" panose="020B0604020202090204" pitchFamily="34" charset="0"/>
                <a:ea typeface="+mn-ea"/>
                <a:cs typeface="+mn-cs"/>
                <a:sym typeface="Arial" panose="020B0604020202090204" pitchFamily="34" charset="0"/>
              </a:defRPr>
            </a:lvl3pPr>
            <a:lvl4pPr marL="1371600" lvl="3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90204" pitchFamily="34" charset="0"/>
              <a:buNone/>
              <a:defRPr sz="1400" b="0" i="0" u="none" kern="1200" baseline="0">
                <a:solidFill>
                  <a:srgbClr val="000000"/>
                </a:solidFill>
                <a:latin typeface="Arial" panose="020B0604020202090204" pitchFamily="34" charset="0"/>
                <a:ea typeface="+mn-ea"/>
                <a:cs typeface="+mn-cs"/>
                <a:sym typeface="Arial" panose="020B0604020202090204" pitchFamily="34" charset="0"/>
              </a:defRPr>
            </a:lvl4pPr>
            <a:lvl5pPr marL="1828800" lvl="4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90204" pitchFamily="34" charset="0"/>
              <a:buNone/>
              <a:defRPr sz="1400" b="0" i="0" u="none" kern="1200" baseline="0">
                <a:solidFill>
                  <a:srgbClr val="000000"/>
                </a:solidFill>
                <a:latin typeface="Arial" panose="020B0604020202090204" pitchFamily="34" charset="0"/>
                <a:ea typeface="+mn-ea"/>
                <a:cs typeface="+mn-cs"/>
                <a:sym typeface="Arial" panose="020B0604020202090204" pitchFamily="34" charset="0"/>
              </a:defRPr>
            </a:lvl5pPr>
          </a:lstStyle>
          <a:p>
            <a:pPr lvl="0" algn="r" eaLnBrk="1" hangingPunct="1">
              <a:buClr>
                <a:srgbClr val="888888"/>
              </a:buClr>
              <a:buFont typeface="Calibri" pitchFamily="34" charset="0"/>
              <a:buNone/>
            </a:pPr>
            <a:fld id="{9A0DB2DC-4C9A-4742-B13C-FB6460FD3503}" type="slidenum">
              <a:rPr lang="ru-RU" altLang="en-US" sz="1200">
                <a:solidFill>
                  <a:srgbClr val="888888"/>
                </a:solidFill>
                <a:latin typeface="Calibri" pitchFamily="34" charset="0"/>
                <a:cs typeface="Calibri" pitchFamily="34" charset="0"/>
                <a:sym typeface="Calibri" pitchFamily="34" charset="0"/>
              </a:rPr>
              <a:t>10</a:t>
            </a:fld>
            <a:endParaRPr lang="ru-RU" altLang="en-US" sz="1200">
              <a:solidFill>
                <a:srgbClr val="888888"/>
              </a:solidFill>
              <a:latin typeface="Calibri" pitchFamily="34" charset="0"/>
              <a:ea typeface="Times New Roman" panose="02020503050405090304" pitchFamily="18" charset="0"/>
              <a:cs typeface="Calibri" pitchFamily="34" charset="0"/>
              <a:sym typeface="Calibri" pitchFamily="34" charset="0"/>
            </a:endParaRPr>
          </a:p>
        </p:txBody>
      </p:sp>
      <p:sp>
        <p:nvSpPr>
          <p:cNvPr id="156" name="Google Shape;156;p18">
            <a:extLst>
              <a:ext uri="{FF2B5EF4-FFF2-40B4-BE49-F238E27FC236}">
                <a16:creationId xmlns:a16="http://schemas.microsoft.com/office/drawing/2014/main" id="{DD27F827-BFED-3702-110F-B8FC036F935A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125850" y="1257083"/>
            <a:ext cx="11940300" cy="3180735"/>
          </a:xfrm>
          <a:ln/>
          <a:effectLst/>
          <a:scene3d>
            <a:camera prst="orthographicFront"/>
            <a:lightRig rig="balanced" dir="t"/>
          </a:scene3d>
          <a:sp3d prstMaterial="plastic"/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33350" marR="0" lvl="0" indent="0" algn="l" defTabSz="914400" rtl="0" eaLnBrk="1" fontAlgn="auto" latinLnBrk="0" hangingPunct="1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 panose="020B0604020202090204"/>
              <a:buNone/>
              <a:defRPr/>
            </a:pPr>
            <a:br>
              <a:rPr kumimoji="0" lang="ru-RU" sz="1500" b="0" i="0" u="none" strike="noStrike" kern="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Times New Roman" panose="02020503050405090304"/>
                <a:ea typeface="Times New Roman" panose="02020503050405090304"/>
                <a:cs typeface="Times New Roman" panose="02020503050405090304"/>
                <a:sym typeface="Times New Roman" panose="02020503050405090304"/>
              </a:rPr>
            </a:br>
            <a:r>
              <a:rPr kumimoji="0" lang="ru-RU" sz="1500" b="0" i="0" u="none" strike="noStrike" kern="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Times New Roman" panose="02020503050405090304"/>
                <a:ea typeface="Times New Roman" panose="02020503050405090304"/>
                <a:cs typeface="Times New Roman" panose="02020503050405090304"/>
                <a:sym typeface="Times New Roman" panose="02020503050405090304"/>
              </a:rPr>
              <a:t>3</a:t>
            </a:r>
            <a:r>
              <a:rPr lang="en-US" sz="1500" dirty="0">
                <a:solidFill>
                  <a:schemeClr val="dk1"/>
                </a:solidFill>
                <a:latin typeface="Times New Roman" panose="02020503050405090304"/>
                <a:ea typeface="Times New Roman" panose="02020503050405090304"/>
                <a:cs typeface="Times New Roman" panose="02020503050405090304"/>
                <a:sym typeface="Times New Roman" panose="02020503050405090304"/>
              </a:rPr>
              <a:t>. </a:t>
            </a:r>
            <a:r>
              <a:rPr lang="ru-RU" sz="1500" dirty="0">
                <a:solidFill>
                  <a:schemeClr val="dk1"/>
                </a:solidFill>
                <a:latin typeface="Times New Roman" panose="02020503050405090304"/>
                <a:ea typeface="Times New Roman" panose="02020503050405090304"/>
                <a:cs typeface="Times New Roman" panose="02020503050405090304"/>
                <a:sym typeface="Times New Roman" panose="02020503050405090304"/>
              </a:rPr>
              <a:t>Результаты на лидаре (с фильтрацией)</a:t>
            </a:r>
            <a:r>
              <a:rPr kumimoji="0" lang="en-US" sz="1500" b="0" i="0" u="none" strike="noStrike" kern="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highlight>
                  <a:schemeClr val="lt1"/>
                </a:highlight>
                <a:uLnTx/>
                <a:uFillTx/>
                <a:latin typeface="Arial" panose="020B0604020202090204"/>
                <a:ea typeface="Arial" panose="020B0604020202090204"/>
                <a:cs typeface="Arial" panose="020B0604020202090204"/>
                <a:sym typeface="Arial" panose="020B0604020202090204"/>
              </a:rPr>
              <a:t>: </a:t>
            </a:r>
          </a:p>
          <a:p>
            <a:pPr marL="228600" indent="0" fontAlgn="base" latinLnBrk="1"/>
            <a:endParaRPr lang="en-US" dirty="0">
              <a:highlight>
                <a:schemeClr val="lt1"/>
              </a:highlight>
            </a:endParaRPr>
          </a:p>
          <a:p>
            <a:pPr marL="133350" marR="0" lvl="0" indent="0" algn="l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 panose="020B0604020202090204"/>
              <a:buNone/>
              <a:defRPr/>
            </a:pPr>
            <a:endParaRPr kumimoji="0" sz="1500" b="0" i="0" u="none" strike="noStrike" kern="0" cap="none" spc="0" normalizeH="0" baseline="0" noProof="0" dirty="0">
              <a:ln>
                <a:noFill/>
              </a:ln>
              <a:solidFill>
                <a:schemeClr val="dk1"/>
              </a:solidFill>
              <a:effectLst/>
              <a:highlight>
                <a:schemeClr val="lt1"/>
              </a:highlight>
              <a:uLnTx/>
              <a:uFillTx/>
              <a:latin typeface="Arial" panose="020B0604020202090204"/>
              <a:ea typeface="Arial" panose="020B0604020202090204"/>
              <a:cs typeface="Arial" panose="020B0604020202090204"/>
              <a:sym typeface="Arial" panose="020B0604020202090204"/>
            </a:endParaRPr>
          </a:p>
        </p:txBody>
      </p:sp>
      <p:pic>
        <p:nvPicPr>
          <p:cNvPr id="4098" name="Picture 2">
            <a:extLst>
              <a:ext uri="{FF2B5EF4-FFF2-40B4-BE49-F238E27FC236}">
                <a16:creationId xmlns:a16="http://schemas.microsoft.com/office/drawing/2014/main" id="{2787E0E5-840E-E18B-FD24-A8E989394CC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0714" y="2038538"/>
            <a:ext cx="10230571" cy="43178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4212626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11E2F0A-9BCC-3F83-BAA1-6A75ED450F9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Google Shape;154;p18">
            <a:extLst>
              <a:ext uri="{FF2B5EF4-FFF2-40B4-BE49-F238E27FC236}">
                <a16:creationId xmlns:a16="http://schemas.microsoft.com/office/drawing/2014/main" id="{AE4315CE-6BF6-31EF-CF1B-85B137BAFE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23124" y="328179"/>
            <a:ext cx="9423401" cy="1325563"/>
          </a:xfrm>
          <a:ln/>
        </p:spPr>
        <p:txBody>
          <a:bodyPr vert="horz" wrap="square" lIns="91425" tIns="45700" rIns="91425" bIns="45700" anchor="ctr" anchorCtr="0"/>
          <a:lstStyle/>
          <a:p>
            <a:pPr eaLnBrk="1" hangingPunct="1">
              <a:lnSpc>
                <a:spcPct val="90000"/>
              </a:lnSpc>
              <a:buFont typeface="Calibri" pitchFamily="34" charset="0"/>
              <a:buNone/>
            </a:pPr>
            <a:r>
              <a:rPr lang="en-US" altLang="zh-CN" sz="4400" dirty="0" err="1">
                <a:latin typeface="Times New Roman" panose="02020503050405090304" pitchFamily="18" charset="0"/>
                <a:ea typeface="Times New Roman" panose="02020503050405090304" pitchFamily="18" charset="0"/>
                <a:sym typeface="Times New Roman" panose="02020503050405090304" pitchFamily="18" charset="0"/>
              </a:rPr>
              <a:t>Catboost</a:t>
            </a:r>
            <a:r>
              <a:rPr lang="ru-RU" altLang="zh-CN" sz="4400" dirty="0">
                <a:latin typeface="Times New Roman" panose="02020503050405090304" pitchFamily="18" charset="0"/>
                <a:ea typeface="Times New Roman" panose="02020503050405090304" pitchFamily="18" charset="0"/>
                <a:sym typeface="Times New Roman" panose="02020503050405090304" pitchFamily="18" charset="0"/>
              </a:rPr>
              <a:t> </a:t>
            </a:r>
            <a:r>
              <a:rPr lang="en-US" altLang="zh-CN" sz="4400" dirty="0">
                <a:latin typeface="Times New Roman" panose="02020503050405090304" pitchFamily="18" charset="0"/>
                <a:ea typeface="Times New Roman" panose="02020503050405090304" pitchFamily="18" charset="0"/>
                <a:sym typeface="Times New Roman" panose="02020503050405090304" pitchFamily="18" charset="0"/>
              </a:rPr>
              <a:t>finetune</a:t>
            </a:r>
            <a:r>
              <a:rPr lang="ru-RU" altLang="zh-CN" sz="4400" dirty="0">
                <a:latin typeface="Times New Roman" panose="02020503050405090304" pitchFamily="18" charset="0"/>
                <a:ea typeface="Times New Roman" panose="02020503050405090304" pitchFamily="18" charset="0"/>
                <a:sym typeface="Times New Roman" panose="02020503050405090304" pitchFamily="18" charset="0"/>
              </a:rPr>
              <a:t> + отбор признаков</a:t>
            </a:r>
            <a:endParaRPr lang="en-US" altLang="zh-CN" sz="4400" dirty="0">
              <a:latin typeface="Times New Roman" panose="02020503050405090304" pitchFamily="18" charset="0"/>
              <a:ea typeface="Times New Roman" panose="02020503050405090304" pitchFamily="18" charset="0"/>
              <a:cs typeface="Arial" panose="020B0604020202090204"/>
              <a:sym typeface="Times New Roman" panose="02020503050405090304" pitchFamily="18" charset="0"/>
            </a:endParaRPr>
          </a:p>
        </p:txBody>
      </p:sp>
      <p:sp>
        <p:nvSpPr>
          <p:cNvPr id="36867" name="Google Shape;155;p18">
            <a:extLst>
              <a:ext uri="{FF2B5EF4-FFF2-40B4-BE49-F238E27FC236}">
                <a16:creationId xmlns:a16="http://schemas.microsoft.com/office/drawing/2014/main" id="{7CE3291C-02F8-BA56-9840-B2F474BB57C7}"/>
              </a:ext>
            </a:extLst>
          </p:cNvPr>
          <p:cNvSpPr txBox="1">
            <a:spLocks noGrp="1"/>
          </p:cNvSpPr>
          <p:nvPr>
            <p:ph type="sldNum" idx="4"/>
          </p:nvPr>
        </p:nvSpPr>
        <p:spPr>
          <a:ln/>
        </p:spPr>
        <p:txBody>
          <a:bodyPr lIns="91425" tIns="45700" rIns="91425" bIns="45700" anchor="ctr" anchorCtr="0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90204" pitchFamily="34" charset="0"/>
              <a:buNone/>
              <a:defRPr sz="1400" b="0" i="0" u="none" kern="1200" baseline="0">
                <a:solidFill>
                  <a:srgbClr val="000000"/>
                </a:solidFill>
                <a:latin typeface="Arial" panose="020B0604020202090204" pitchFamily="34" charset="0"/>
                <a:ea typeface="+mn-ea"/>
                <a:sym typeface="Arial" panose="020B0604020202090204" pitchFamily="34" charset="0"/>
              </a:defRPr>
            </a:lvl1pPr>
            <a:lvl2pPr marL="45720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90204" pitchFamily="34" charset="0"/>
              <a:buNone/>
              <a:defRPr sz="1400" b="0" i="0" u="none" kern="1200" baseline="0">
                <a:solidFill>
                  <a:srgbClr val="000000"/>
                </a:solidFill>
                <a:latin typeface="Arial" panose="020B0604020202090204" pitchFamily="34" charset="0"/>
                <a:ea typeface="+mn-ea"/>
                <a:cs typeface="+mn-cs"/>
                <a:sym typeface="Arial" panose="020B0604020202090204" pitchFamily="34" charset="0"/>
              </a:defRPr>
            </a:lvl2pPr>
            <a:lvl3pPr marL="914400" lvl="2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90204" pitchFamily="34" charset="0"/>
              <a:buNone/>
              <a:defRPr sz="1400" b="0" i="0" u="none" kern="1200" baseline="0">
                <a:solidFill>
                  <a:srgbClr val="000000"/>
                </a:solidFill>
                <a:latin typeface="Arial" panose="020B0604020202090204" pitchFamily="34" charset="0"/>
                <a:ea typeface="+mn-ea"/>
                <a:cs typeface="+mn-cs"/>
                <a:sym typeface="Arial" panose="020B0604020202090204" pitchFamily="34" charset="0"/>
              </a:defRPr>
            </a:lvl3pPr>
            <a:lvl4pPr marL="1371600" lvl="3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90204" pitchFamily="34" charset="0"/>
              <a:buNone/>
              <a:defRPr sz="1400" b="0" i="0" u="none" kern="1200" baseline="0">
                <a:solidFill>
                  <a:srgbClr val="000000"/>
                </a:solidFill>
                <a:latin typeface="Arial" panose="020B0604020202090204" pitchFamily="34" charset="0"/>
                <a:ea typeface="+mn-ea"/>
                <a:cs typeface="+mn-cs"/>
                <a:sym typeface="Arial" panose="020B0604020202090204" pitchFamily="34" charset="0"/>
              </a:defRPr>
            </a:lvl4pPr>
            <a:lvl5pPr marL="1828800" lvl="4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90204" pitchFamily="34" charset="0"/>
              <a:buNone/>
              <a:defRPr sz="1400" b="0" i="0" u="none" kern="1200" baseline="0">
                <a:solidFill>
                  <a:srgbClr val="000000"/>
                </a:solidFill>
                <a:latin typeface="Arial" panose="020B0604020202090204" pitchFamily="34" charset="0"/>
                <a:ea typeface="+mn-ea"/>
                <a:cs typeface="+mn-cs"/>
                <a:sym typeface="Arial" panose="020B0604020202090204" pitchFamily="34" charset="0"/>
              </a:defRPr>
            </a:lvl5pPr>
          </a:lstStyle>
          <a:p>
            <a:pPr lvl="0" algn="r" eaLnBrk="1" hangingPunct="1">
              <a:buClr>
                <a:srgbClr val="888888"/>
              </a:buClr>
              <a:buFont typeface="Calibri" pitchFamily="34" charset="0"/>
              <a:buNone/>
            </a:pPr>
            <a:fld id="{9A0DB2DC-4C9A-4742-B13C-FB6460FD3503}" type="slidenum">
              <a:rPr lang="ru-RU" altLang="en-US" sz="1200">
                <a:solidFill>
                  <a:srgbClr val="888888"/>
                </a:solidFill>
                <a:latin typeface="Calibri" pitchFamily="34" charset="0"/>
                <a:cs typeface="Calibri" pitchFamily="34" charset="0"/>
                <a:sym typeface="Calibri" pitchFamily="34" charset="0"/>
              </a:rPr>
              <a:t>11</a:t>
            </a:fld>
            <a:endParaRPr lang="ru-RU" altLang="en-US" sz="1200">
              <a:solidFill>
                <a:srgbClr val="888888"/>
              </a:solidFill>
              <a:latin typeface="Calibri" pitchFamily="34" charset="0"/>
              <a:ea typeface="Times New Roman" panose="02020503050405090304" pitchFamily="18" charset="0"/>
              <a:cs typeface="Calibri" pitchFamily="34" charset="0"/>
              <a:sym typeface="Calibri" pitchFamily="34" charset="0"/>
            </a:endParaRPr>
          </a:p>
        </p:txBody>
      </p:sp>
      <p:sp>
        <p:nvSpPr>
          <p:cNvPr id="156" name="Google Shape;156;p18">
            <a:extLst>
              <a:ext uri="{FF2B5EF4-FFF2-40B4-BE49-F238E27FC236}">
                <a16:creationId xmlns:a16="http://schemas.microsoft.com/office/drawing/2014/main" id="{7138164A-B6AF-9E66-8E11-BFF0CDB4378B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125850" y="1257083"/>
            <a:ext cx="11940300" cy="3180735"/>
          </a:xfrm>
          <a:ln/>
          <a:effectLst/>
          <a:scene3d>
            <a:camera prst="orthographicFront"/>
            <a:lightRig rig="balanced" dir="t"/>
          </a:scene3d>
          <a:sp3d prstMaterial="plastic"/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33350" marR="0" lvl="0" indent="0" algn="l" defTabSz="914400" rtl="0" eaLnBrk="1" fontAlgn="auto" latinLnBrk="0" hangingPunct="1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 panose="020B0604020202090204"/>
              <a:buNone/>
              <a:defRPr/>
            </a:pPr>
            <a:br>
              <a:rPr kumimoji="0" lang="ru-RU" sz="1500" b="0" i="0" u="none" strike="noStrike" kern="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Times New Roman" panose="02020503050405090304"/>
                <a:ea typeface="Times New Roman" panose="02020503050405090304"/>
                <a:cs typeface="Times New Roman" panose="02020503050405090304"/>
                <a:sym typeface="Times New Roman" panose="02020503050405090304"/>
              </a:rPr>
            </a:br>
            <a:r>
              <a:rPr kumimoji="0" lang="ru-RU" sz="1500" b="0" i="0" u="none" strike="noStrike" kern="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Times New Roman" panose="02020503050405090304"/>
                <a:ea typeface="Times New Roman" panose="02020503050405090304"/>
                <a:cs typeface="Times New Roman" panose="02020503050405090304"/>
                <a:sym typeface="Times New Roman" panose="02020503050405090304"/>
              </a:rPr>
              <a:t>3</a:t>
            </a:r>
            <a:r>
              <a:rPr lang="en-US" sz="1500" dirty="0">
                <a:solidFill>
                  <a:schemeClr val="dk1"/>
                </a:solidFill>
                <a:latin typeface="Times New Roman" panose="02020503050405090304"/>
                <a:ea typeface="Times New Roman" panose="02020503050405090304"/>
                <a:cs typeface="Times New Roman" panose="02020503050405090304"/>
                <a:sym typeface="Times New Roman" panose="02020503050405090304"/>
              </a:rPr>
              <a:t>. </a:t>
            </a:r>
            <a:r>
              <a:rPr lang="ru-RU" sz="1500" dirty="0">
                <a:solidFill>
                  <a:schemeClr val="dk1"/>
                </a:solidFill>
                <a:latin typeface="Times New Roman" panose="02020503050405090304"/>
                <a:ea typeface="Times New Roman" panose="02020503050405090304"/>
                <a:cs typeface="Times New Roman" panose="02020503050405090304"/>
                <a:sym typeface="Times New Roman" panose="02020503050405090304"/>
              </a:rPr>
              <a:t>Результаты на лидаре (с фильтрацией)</a:t>
            </a:r>
            <a:r>
              <a:rPr kumimoji="0" lang="en-US" sz="1500" b="0" i="0" u="none" strike="noStrike" kern="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highlight>
                  <a:schemeClr val="lt1"/>
                </a:highlight>
                <a:uLnTx/>
                <a:uFillTx/>
                <a:latin typeface="Arial" panose="020B0604020202090204"/>
                <a:ea typeface="Arial" panose="020B0604020202090204"/>
                <a:cs typeface="Arial" panose="020B0604020202090204"/>
                <a:sym typeface="Arial" panose="020B0604020202090204"/>
              </a:rPr>
              <a:t>: </a:t>
            </a:r>
          </a:p>
          <a:p>
            <a:pPr marL="228600" indent="0" fontAlgn="base" latinLnBrk="1"/>
            <a:endParaRPr lang="en-US" dirty="0">
              <a:highlight>
                <a:schemeClr val="lt1"/>
              </a:highlight>
            </a:endParaRPr>
          </a:p>
          <a:p>
            <a:pPr marL="133350" marR="0" lvl="0" indent="0" algn="l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 panose="020B0604020202090204"/>
              <a:buNone/>
              <a:defRPr/>
            </a:pPr>
            <a:endParaRPr kumimoji="0" sz="1500" b="0" i="0" u="none" strike="noStrike" kern="0" cap="none" spc="0" normalizeH="0" baseline="0" noProof="0" dirty="0">
              <a:ln>
                <a:noFill/>
              </a:ln>
              <a:solidFill>
                <a:schemeClr val="dk1"/>
              </a:solidFill>
              <a:effectLst/>
              <a:highlight>
                <a:schemeClr val="lt1"/>
              </a:highlight>
              <a:uLnTx/>
              <a:uFillTx/>
              <a:latin typeface="Arial" panose="020B0604020202090204"/>
              <a:ea typeface="Arial" panose="020B0604020202090204"/>
              <a:cs typeface="Arial" panose="020B0604020202090204"/>
              <a:sym typeface="Arial" panose="020B0604020202090204"/>
            </a:endParaRPr>
          </a:p>
        </p:txBody>
      </p:sp>
      <p:pic>
        <p:nvPicPr>
          <p:cNvPr id="4098" name="Picture 2">
            <a:extLst>
              <a:ext uri="{FF2B5EF4-FFF2-40B4-BE49-F238E27FC236}">
                <a16:creationId xmlns:a16="http://schemas.microsoft.com/office/drawing/2014/main" id="{ED0EBBE8-DD26-D9F6-6E6C-52DF3D3ADD2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0714" y="2038538"/>
            <a:ext cx="10230571" cy="43178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3681492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Таблица 6">
            <a:extLst>
              <a:ext uri="{FF2B5EF4-FFF2-40B4-BE49-F238E27FC236}">
                <a16:creationId xmlns:a16="http://schemas.microsoft.com/office/drawing/2014/main" id="{C496992D-7257-A2F1-2AFC-ED92F3DBA3A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54755791"/>
              </p:ext>
            </p:extLst>
          </p:nvPr>
        </p:nvGraphicFramePr>
        <p:xfrm>
          <a:off x="1388756" y="3650774"/>
          <a:ext cx="9593569" cy="265545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32004">
                  <a:extLst>
                    <a:ext uri="{9D8B030D-6E8A-4147-A177-3AD203B41FA5}">
                      <a16:colId xmlns:a16="http://schemas.microsoft.com/office/drawing/2014/main" val="1763019601"/>
                    </a:ext>
                  </a:extLst>
                </a:gridCol>
                <a:gridCol w="1239259">
                  <a:extLst>
                    <a:ext uri="{9D8B030D-6E8A-4147-A177-3AD203B41FA5}">
                      <a16:colId xmlns:a16="http://schemas.microsoft.com/office/drawing/2014/main" val="941674246"/>
                    </a:ext>
                  </a:extLst>
                </a:gridCol>
                <a:gridCol w="875608">
                  <a:extLst>
                    <a:ext uri="{9D8B030D-6E8A-4147-A177-3AD203B41FA5}">
                      <a16:colId xmlns:a16="http://schemas.microsoft.com/office/drawing/2014/main" val="200749293"/>
                    </a:ext>
                  </a:extLst>
                </a:gridCol>
                <a:gridCol w="975224">
                  <a:extLst>
                    <a:ext uri="{9D8B030D-6E8A-4147-A177-3AD203B41FA5}">
                      <a16:colId xmlns:a16="http://schemas.microsoft.com/office/drawing/2014/main" val="3235745115"/>
                    </a:ext>
                  </a:extLst>
                </a:gridCol>
                <a:gridCol w="891993">
                  <a:extLst>
                    <a:ext uri="{9D8B030D-6E8A-4147-A177-3AD203B41FA5}">
                      <a16:colId xmlns:a16="http://schemas.microsoft.com/office/drawing/2014/main" val="182021647"/>
                    </a:ext>
                  </a:extLst>
                </a:gridCol>
                <a:gridCol w="1076364">
                  <a:extLst>
                    <a:ext uri="{9D8B030D-6E8A-4147-A177-3AD203B41FA5}">
                      <a16:colId xmlns:a16="http://schemas.microsoft.com/office/drawing/2014/main" val="3632804271"/>
                    </a:ext>
                  </a:extLst>
                </a:gridCol>
                <a:gridCol w="1038503">
                  <a:extLst>
                    <a:ext uri="{9D8B030D-6E8A-4147-A177-3AD203B41FA5}">
                      <a16:colId xmlns:a16="http://schemas.microsoft.com/office/drawing/2014/main" val="2003408095"/>
                    </a:ext>
                  </a:extLst>
                </a:gridCol>
                <a:gridCol w="1000480">
                  <a:extLst>
                    <a:ext uri="{9D8B030D-6E8A-4147-A177-3AD203B41FA5}">
                      <a16:colId xmlns:a16="http://schemas.microsoft.com/office/drawing/2014/main" val="1457892303"/>
                    </a:ext>
                  </a:extLst>
                </a:gridCol>
                <a:gridCol w="964134">
                  <a:extLst>
                    <a:ext uri="{9D8B030D-6E8A-4147-A177-3AD203B41FA5}">
                      <a16:colId xmlns:a16="http://schemas.microsoft.com/office/drawing/2014/main" val="1087915925"/>
                    </a:ext>
                  </a:extLst>
                </a:gridCol>
              </a:tblGrid>
              <a:tr h="332047">
                <a:tc gridSpan="9">
                  <a:txBody>
                    <a:bodyPr/>
                    <a:lstStyle/>
                    <a:p>
                      <a:pPr algn="ctr"/>
                      <a:r>
                        <a:rPr lang="ru-RU" dirty="0">
                          <a:solidFill>
                            <a:schemeClr val="tx1"/>
                          </a:solidFill>
                        </a:rPr>
                        <a:t>После отбора и тюнинга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09203208"/>
                  </a:ext>
                </a:extLst>
              </a:tr>
              <a:tr h="332047">
                <a:tc>
                  <a:txBody>
                    <a:bodyPr/>
                    <a:lstStyle/>
                    <a:p>
                      <a:pPr algn="ctr"/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ru-RU" dirty="0">
                          <a:solidFill>
                            <a:schemeClr val="tx1"/>
                          </a:solidFill>
                        </a:rPr>
                        <a:t>Метеорология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ru-RU" dirty="0">
                          <a:solidFill>
                            <a:schemeClr val="tx1"/>
                          </a:solidFill>
                        </a:rPr>
                        <a:t>Лидар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636964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dirty="0">
                          <a:solidFill>
                            <a:schemeClr val="tx1"/>
                          </a:solidFill>
                        </a:rPr>
                        <a:t>НЕФИЛЬТРОВАННЫЕ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dirty="0">
                          <a:solidFill>
                            <a:schemeClr val="tx1"/>
                          </a:solidFill>
                        </a:rPr>
                        <a:t>ФИЛЬТРОВАННЫЕ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dirty="0">
                          <a:solidFill>
                            <a:schemeClr val="tx1"/>
                          </a:solidFill>
                        </a:rPr>
                        <a:t>НЕФИЛЬТРОВАННЫЕ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dirty="0">
                          <a:solidFill>
                            <a:schemeClr val="tx1"/>
                          </a:solidFill>
                        </a:rPr>
                        <a:t>ФИЛЬТРОВАННЫЕ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353739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Precision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Recall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Precision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Recall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Precision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Recall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Precision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Recall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659787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Наличие облака</a:t>
                      </a:r>
                    </a:p>
                    <a:p>
                      <a:pPr algn="ctr"/>
                      <a:r>
                        <a:rPr lang="ru-RU" dirty="0"/>
                        <a:t>(класс 1)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 panose="020B0604020202090204"/>
                        <a:buNone/>
                        <a:tabLst/>
                        <a:defRPr/>
                      </a:pPr>
                      <a:r>
                        <a:rPr lang="ru-RU" sz="1400" b="0" i="0" u="none" strike="noStrike" cap="none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 panose="020B0604020202090204"/>
                        </a:rPr>
                        <a:t>0.5668</a:t>
                      </a:r>
                    </a:p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 panose="020B0604020202090204"/>
                        <a:buNone/>
                        <a:tabLst/>
                        <a:defRPr/>
                      </a:pPr>
                      <a:r>
                        <a:rPr lang="ru-RU" sz="1400" b="0" i="0" u="none" strike="noStrike" cap="none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 panose="020B0604020202090204"/>
                        </a:rPr>
                        <a:t>0.7250</a:t>
                      </a:r>
                    </a:p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 panose="020B0604020202090204"/>
                        <a:buNone/>
                        <a:tabLst/>
                        <a:defRPr/>
                      </a:pPr>
                      <a:r>
                        <a:rPr lang="ru-RU" sz="1400" b="0" i="0" u="none" strike="noStrike" cap="none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 panose="020B0604020202090204"/>
                        </a:rPr>
                        <a:t>0.7152    </a:t>
                      </a:r>
                    </a:p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 panose="020B0604020202090204"/>
                        <a:buNone/>
                        <a:tabLst/>
                        <a:defRPr/>
                      </a:pPr>
                      <a:r>
                        <a:rPr lang="ru-RU" sz="1400" b="0" i="0" u="none" strike="noStrike" cap="none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 panose="020B0604020202090204"/>
                        </a:rPr>
                        <a:t>0.8019</a:t>
                      </a:r>
                    </a:p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 panose="020B0604020202090204"/>
                        <a:buNone/>
                        <a:tabLst/>
                        <a:defRPr/>
                      </a:pPr>
                      <a:r>
                        <a:rPr lang="ru-RU" sz="1400" b="0" i="0" u="none" strike="noStrike" cap="none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 panose="020B0604020202090204"/>
                        </a:rPr>
                        <a:t>0.5820</a:t>
                      </a:r>
                    </a:p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 panose="020B0604020202090204"/>
                        <a:buNone/>
                        <a:tabLst/>
                        <a:defRPr/>
                      </a:pPr>
                      <a:r>
                        <a:rPr lang="ru-RU" sz="1400" b="0" i="0" u="none" strike="noStrike" cap="none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 panose="020B0604020202090204"/>
                        </a:rPr>
                        <a:t>0.7779</a:t>
                      </a:r>
                    </a:p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 panose="020B0604020202090204"/>
                        <a:buNone/>
                        <a:tabLst/>
                        <a:defRPr/>
                      </a:pPr>
                      <a:r>
                        <a:rPr lang="ru-RU" sz="1400" b="0" i="0" u="none" strike="noStrike" cap="none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 panose="020B0604020202090204"/>
                        </a:rPr>
                        <a:t>0.6823</a:t>
                      </a:r>
                    </a:p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 panose="020B0604020202090204"/>
                        <a:buNone/>
                        <a:tabLst/>
                        <a:defRPr/>
                      </a:pPr>
                      <a:r>
                        <a:rPr lang="ru-RU" sz="1400" b="0" i="0" u="none" strike="noStrike" cap="none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 panose="020B0604020202090204"/>
                        </a:rPr>
                        <a:t>0.6282</a:t>
                      </a:r>
                    </a:p>
                    <a:p>
                      <a:pPr algn="ctr"/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4204211"/>
                  </a:ext>
                </a:extLst>
              </a:tr>
              <a:tr h="453724"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Отсутствие</a:t>
                      </a:r>
                      <a:r>
                        <a:rPr lang="en-US" dirty="0"/>
                        <a:t> </a:t>
                      </a:r>
                      <a:r>
                        <a:rPr lang="ru-RU" dirty="0"/>
                        <a:t>облака</a:t>
                      </a:r>
                    </a:p>
                    <a:p>
                      <a:pPr algn="ctr"/>
                      <a:r>
                        <a:rPr lang="ru-RU" dirty="0"/>
                        <a:t>(класс 0)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ase" latinLnBrk="1"/>
                      <a:r>
                        <a:rPr lang="ru-RU" sz="1400" b="0" i="0" u="none" strike="noStrike" cap="none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 panose="020B0604020202090204"/>
                        </a:rPr>
                        <a:t>0.8102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 panose="020B0604020202090204"/>
                        <a:buNone/>
                        <a:tabLst/>
                        <a:defRPr/>
                      </a:pPr>
                      <a:r>
                        <a:rPr lang="ru-RU" sz="1400" b="0" i="0" u="none" strike="noStrike" cap="none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 panose="020B0604020202090204"/>
                        </a:rPr>
                        <a:t>0.6793</a:t>
                      </a:r>
                    </a:p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ase" latinLnBrk="1"/>
                      <a:r>
                        <a:rPr lang="ru-RU" sz="1400" b="0" i="0" u="none" strike="noStrike" cap="none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 panose="020B0604020202090204"/>
                        </a:rPr>
                        <a:t>0.8293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 panose="020B0604020202090204"/>
                        <a:buNone/>
                        <a:tabLst/>
                        <a:defRPr/>
                      </a:pPr>
                      <a:r>
                        <a:rPr lang="ru-RU" sz="1400" b="0" i="0" u="none" strike="noStrike" cap="none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 panose="020B0604020202090204"/>
                        </a:rPr>
                        <a:t>0.7508</a:t>
                      </a:r>
                    </a:p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 panose="020B0604020202090204"/>
                        <a:buNone/>
                        <a:tabLst/>
                        <a:defRPr/>
                      </a:pPr>
                      <a:r>
                        <a:rPr lang="ru-RU" sz="1400" b="0" i="0" u="none" strike="noStrike" cap="none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 panose="020B0604020202090204"/>
                        </a:rPr>
                        <a:t>0.8287</a:t>
                      </a:r>
                    </a:p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 panose="020B0604020202090204"/>
                        <a:buNone/>
                        <a:tabLst/>
                        <a:defRPr/>
                      </a:pPr>
                      <a:r>
                        <a:rPr lang="ru-RU" sz="1400" b="0" i="0" u="none" strike="noStrike" cap="none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 panose="020B0604020202090204"/>
                        </a:rPr>
                        <a:t>0.6579</a:t>
                      </a:r>
                    </a:p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 panose="020B0604020202090204"/>
                        <a:buNone/>
                        <a:tabLst/>
                        <a:defRPr/>
                      </a:pPr>
                      <a:r>
                        <a:rPr lang="ru-RU" sz="1400" b="0" i="0" u="none" strike="noStrike" cap="none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 panose="020B0604020202090204"/>
                        </a:rPr>
                        <a:t>0.7466</a:t>
                      </a:r>
                    </a:p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 panose="020B0604020202090204"/>
                        <a:buNone/>
                        <a:tabLst/>
                        <a:defRPr/>
                      </a:pPr>
                      <a:r>
                        <a:rPr lang="ru-RU" sz="1400" b="0" i="0" u="none" strike="noStrike" cap="none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 panose="020B0604020202090204"/>
                        </a:rPr>
                        <a:t>0.7892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 panose="020B0604020202090204"/>
                        <a:buNone/>
                        <a:tabLst/>
                        <a:defRPr/>
                      </a:pPr>
                      <a:endParaRPr lang="ru-RU" sz="1400" b="0" i="0" u="none" strike="noStrike" cap="none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  <a:sym typeface="Arial" panose="020B0604020202090204"/>
                      </a:endParaRPr>
                    </a:p>
                    <a:p>
                      <a:pPr algn="ctr"/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62719067"/>
                  </a:ext>
                </a:extLst>
              </a:tr>
            </a:tbl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id="{100C63D0-6E90-C14A-4DB7-97DD7599DBDF}"/>
              </a:ext>
            </a:extLst>
          </p:cNvPr>
          <p:cNvSpPr txBox="1"/>
          <p:nvPr/>
        </p:nvSpPr>
        <p:spPr>
          <a:xfrm>
            <a:off x="1722581" y="257132"/>
            <a:ext cx="8746838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4400" dirty="0" err="1">
                <a:latin typeface="Times New Roman" panose="02020503050405090304" pitchFamily="18" charset="0"/>
                <a:ea typeface="Times New Roman" panose="02020503050405090304" pitchFamily="18" charset="0"/>
                <a:sym typeface="Times New Roman" panose="02020503050405090304" pitchFamily="18" charset="0"/>
              </a:rPr>
              <a:t>Catboost</a:t>
            </a:r>
            <a:r>
              <a:rPr lang="ru-RU" altLang="zh-CN" sz="4400" dirty="0">
                <a:latin typeface="Times New Roman" panose="02020503050405090304" pitchFamily="18" charset="0"/>
                <a:ea typeface="Times New Roman" panose="02020503050405090304" pitchFamily="18" charset="0"/>
                <a:sym typeface="Times New Roman" panose="02020503050405090304" pitchFamily="18" charset="0"/>
              </a:rPr>
              <a:t> </a:t>
            </a:r>
            <a:r>
              <a:rPr lang="en-US" altLang="zh-CN" sz="4400" dirty="0">
                <a:latin typeface="Times New Roman" panose="02020503050405090304" pitchFamily="18" charset="0"/>
                <a:ea typeface="Times New Roman" panose="02020503050405090304" pitchFamily="18" charset="0"/>
                <a:sym typeface="Times New Roman" panose="02020503050405090304" pitchFamily="18" charset="0"/>
              </a:rPr>
              <a:t>finetune</a:t>
            </a:r>
            <a:r>
              <a:rPr lang="ru-RU" altLang="zh-CN" sz="4400" dirty="0">
                <a:latin typeface="Times New Roman" panose="02020503050405090304" pitchFamily="18" charset="0"/>
                <a:ea typeface="Times New Roman" panose="02020503050405090304" pitchFamily="18" charset="0"/>
                <a:sym typeface="Times New Roman" panose="02020503050405090304" pitchFamily="18" charset="0"/>
              </a:rPr>
              <a:t> + отбор признаков</a:t>
            </a:r>
            <a:endParaRPr lang="ru-RU" sz="4400" dirty="0"/>
          </a:p>
        </p:txBody>
      </p:sp>
      <p:graphicFrame>
        <p:nvGraphicFramePr>
          <p:cNvPr id="11" name="Таблица 10">
            <a:extLst>
              <a:ext uri="{FF2B5EF4-FFF2-40B4-BE49-F238E27FC236}">
                <a16:creationId xmlns:a16="http://schemas.microsoft.com/office/drawing/2014/main" id="{425F9559-90ED-E835-8A3F-7BD4939F4D0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85536731"/>
              </p:ext>
            </p:extLst>
          </p:nvPr>
        </p:nvGraphicFramePr>
        <p:xfrm>
          <a:off x="1398281" y="1022567"/>
          <a:ext cx="9584044" cy="262820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32004">
                  <a:extLst>
                    <a:ext uri="{9D8B030D-6E8A-4147-A177-3AD203B41FA5}">
                      <a16:colId xmlns:a16="http://schemas.microsoft.com/office/drawing/2014/main" val="2368765019"/>
                    </a:ext>
                  </a:extLst>
                </a:gridCol>
                <a:gridCol w="1239259">
                  <a:extLst>
                    <a:ext uri="{9D8B030D-6E8A-4147-A177-3AD203B41FA5}">
                      <a16:colId xmlns:a16="http://schemas.microsoft.com/office/drawing/2014/main" val="1277400211"/>
                    </a:ext>
                  </a:extLst>
                </a:gridCol>
                <a:gridCol w="875608">
                  <a:extLst>
                    <a:ext uri="{9D8B030D-6E8A-4147-A177-3AD203B41FA5}">
                      <a16:colId xmlns:a16="http://schemas.microsoft.com/office/drawing/2014/main" val="479880806"/>
                    </a:ext>
                  </a:extLst>
                </a:gridCol>
                <a:gridCol w="975224">
                  <a:extLst>
                    <a:ext uri="{9D8B030D-6E8A-4147-A177-3AD203B41FA5}">
                      <a16:colId xmlns:a16="http://schemas.microsoft.com/office/drawing/2014/main" val="720905877"/>
                    </a:ext>
                  </a:extLst>
                </a:gridCol>
                <a:gridCol w="891993">
                  <a:extLst>
                    <a:ext uri="{9D8B030D-6E8A-4147-A177-3AD203B41FA5}">
                      <a16:colId xmlns:a16="http://schemas.microsoft.com/office/drawing/2014/main" val="890010984"/>
                    </a:ext>
                  </a:extLst>
                </a:gridCol>
                <a:gridCol w="1076364">
                  <a:extLst>
                    <a:ext uri="{9D8B030D-6E8A-4147-A177-3AD203B41FA5}">
                      <a16:colId xmlns:a16="http://schemas.microsoft.com/office/drawing/2014/main" val="3320980412"/>
                    </a:ext>
                  </a:extLst>
                </a:gridCol>
                <a:gridCol w="1038503">
                  <a:extLst>
                    <a:ext uri="{9D8B030D-6E8A-4147-A177-3AD203B41FA5}">
                      <a16:colId xmlns:a16="http://schemas.microsoft.com/office/drawing/2014/main" val="542315178"/>
                    </a:ext>
                  </a:extLst>
                </a:gridCol>
                <a:gridCol w="1000480">
                  <a:extLst>
                    <a:ext uri="{9D8B030D-6E8A-4147-A177-3AD203B41FA5}">
                      <a16:colId xmlns:a16="http://schemas.microsoft.com/office/drawing/2014/main" val="3772197148"/>
                    </a:ext>
                  </a:extLst>
                </a:gridCol>
                <a:gridCol w="954609">
                  <a:extLst>
                    <a:ext uri="{9D8B030D-6E8A-4147-A177-3AD203B41FA5}">
                      <a16:colId xmlns:a16="http://schemas.microsoft.com/office/drawing/2014/main" val="2648574967"/>
                    </a:ext>
                  </a:extLst>
                </a:gridCol>
              </a:tblGrid>
              <a:tr h="0">
                <a:tc gridSpan="9">
                  <a:txBody>
                    <a:bodyPr/>
                    <a:lstStyle/>
                    <a:p>
                      <a:pPr algn="ctr"/>
                      <a:r>
                        <a:rPr lang="ru-RU" dirty="0">
                          <a:solidFill>
                            <a:schemeClr val="tx1"/>
                          </a:solidFill>
                        </a:rPr>
                        <a:t>До отбора и тюнинга 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6059424"/>
                  </a:ext>
                </a:extLst>
              </a:tr>
              <a:tr h="332047">
                <a:tc>
                  <a:txBody>
                    <a:bodyPr/>
                    <a:lstStyle/>
                    <a:p>
                      <a:pPr algn="ctr"/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ru-RU" dirty="0">
                          <a:solidFill>
                            <a:schemeClr val="tx1"/>
                          </a:solidFill>
                        </a:rPr>
                        <a:t>Метеорология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ru-RU" dirty="0">
                          <a:solidFill>
                            <a:schemeClr val="tx1"/>
                          </a:solidFill>
                        </a:rPr>
                        <a:t>Лидар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8773018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dirty="0">
                          <a:solidFill>
                            <a:schemeClr val="tx1"/>
                          </a:solidFill>
                        </a:rPr>
                        <a:t>НЕФИЛЬТРОВАННЫЕ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dirty="0">
                          <a:solidFill>
                            <a:schemeClr val="tx1"/>
                          </a:solidFill>
                        </a:rPr>
                        <a:t>ФИЛЬТРОВАННЫЕ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dirty="0">
                          <a:solidFill>
                            <a:schemeClr val="tx1"/>
                          </a:solidFill>
                        </a:rPr>
                        <a:t>НЕФИЛЬТРОВАННЫЕ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dirty="0">
                          <a:solidFill>
                            <a:schemeClr val="tx1"/>
                          </a:solidFill>
                        </a:rPr>
                        <a:t>ФИЛЬТРОВАННЫЕ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2711307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Precision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Recall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Precision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Recall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Precision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Recall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Precision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Recall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770864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Наличие облака</a:t>
                      </a:r>
                    </a:p>
                    <a:p>
                      <a:pPr algn="ctr"/>
                      <a:r>
                        <a:rPr lang="ru-RU" dirty="0"/>
                        <a:t>(класс 1)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 panose="020B0604020202090204"/>
                        <a:buNone/>
                        <a:tabLst/>
                        <a:defRPr/>
                      </a:pPr>
                      <a:r>
                        <a:rPr lang="ru-RU" sz="1400" b="0" i="0" u="none" strike="noStrike" cap="none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 panose="020B0604020202090204"/>
                        </a:rPr>
                        <a:t>0,7342</a:t>
                      </a:r>
                    </a:p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 panose="020B0604020202090204"/>
                        <a:buNone/>
                        <a:tabLst/>
                        <a:defRPr/>
                      </a:pPr>
                      <a:r>
                        <a:rPr lang="ru-RU" sz="1400" b="0" i="0" u="none" strike="noStrike" cap="none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 panose="020B0604020202090204"/>
                        </a:rPr>
                        <a:t>0,8149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 panose="020B0604020202090204"/>
                        <a:buNone/>
                        <a:tabLst/>
                        <a:defRPr/>
                      </a:pPr>
                      <a:r>
                        <a:rPr lang="ru-RU" sz="1400" b="0" i="0" u="none" strike="noStrike" cap="none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 panose="020B0604020202090204"/>
                        </a:rPr>
                        <a:t>0,7129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 panose="020B0604020202090204"/>
                        <a:buNone/>
                        <a:tabLst/>
                        <a:defRPr/>
                      </a:pPr>
                      <a:r>
                        <a:rPr lang="ru-RU" sz="1400" b="0" i="0" u="none" strike="noStrike" cap="none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 panose="020B0604020202090204"/>
                        </a:rPr>
                        <a:t>0,7728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 panose="020B0604020202090204"/>
                        <a:buNone/>
                        <a:tabLst/>
                        <a:defRPr/>
                      </a:pPr>
                      <a:r>
                        <a:rPr lang="ru-RU" sz="1400" b="0" i="0" u="none" strike="noStrike" cap="none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 panose="020B0604020202090204"/>
                        </a:rPr>
                        <a:t>0,6413</a:t>
                      </a:r>
                    </a:p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 panose="020B0604020202090204"/>
                        <a:buNone/>
                        <a:tabLst/>
                        <a:defRPr/>
                      </a:pPr>
                      <a:r>
                        <a:rPr lang="ru-RU" sz="1400" b="0" i="0" u="none" strike="noStrike" cap="none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 panose="020B0604020202090204"/>
                        </a:rPr>
                        <a:t>0,6275</a:t>
                      </a:r>
                    </a:p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 panose="020B0604020202090204"/>
                        <a:buNone/>
                        <a:tabLst/>
                        <a:defRPr/>
                      </a:pPr>
                      <a:r>
                        <a:rPr lang="ru-RU" sz="1400" b="0" i="0" u="none" strike="noStrike" cap="none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 panose="020B0604020202090204"/>
                        </a:rPr>
                        <a:t>0,68</a:t>
                      </a:r>
                    </a:p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 panose="020B0604020202090204"/>
                        <a:buNone/>
                        <a:tabLst/>
                        <a:defRPr/>
                      </a:pPr>
                      <a:r>
                        <a:rPr lang="ru-RU" sz="1400" b="0" i="0" u="none" strike="noStrike" cap="none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 panose="020B0604020202090204"/>
                        </a:rPr>
                        <a:t>0,76</a:t>
                      </a:r>
                    </a:p>
                    <a:p>
                      <a:pPr algn="ctr"/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84515216"/>
                  </a:ext>
                </a:extLst>
              </a:tr>
              <a:tr h="453724"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Отсутствие</a:t>
                      </a:r>
                      <a:r>
                        <a:rPr lang="en-US" dirty="0"/>
                        <a:t> </a:t>
                      </a:r>
                      <a:r>
                        <a:rPr lang="ru-RU" dirty="0"/>
                        <a:t>облака</a:t>
                      </a:r>
                    </a:p>
                    <a:p>
                      <a:pPr algn="ctr"/>
                      <a:r>
                        <a:rPr lang="ru-RU" dirty="0"/>
                        <a:t>(класс 0)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ase" latinLnBrk="1"/>
                      <a:r>
                        <a:rPr lang="ru-RU" sz="1400" b="0" i="0" u="none" strike="noStrike" cap="none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 panose="020B0604020202090204"/>
                        </a:rPr>
                        <a:t>0,842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 panose="020B0604020202090204"/>
                        <a:buNone/>
                        <a:tabLst/>
                        <a:defRPr/>
                      </a:pPr>
                      <a:r>
                        <a:rPr lang="ru-RU" sz="1400" b="0" i="0" u="none" strike="noStrike" cap="none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 panose="020B0604020202090204"/>
                        </a:rPr>
                        <a:t>0,7697</a:t>
                      </a:r>
                    </a:p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ase" latinLnBrk="1"/>
                      <a:r>
                        <a:rPr lang="ru-RU" sz="1400" b="0" i="0" u="none" strike="noStrike" cap="none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 panose="020B0604020202090204"/>
                        </a:rPr>
                        <a:t>0,8103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 panose="020B0604020202090204"/>
                        <a:buNone/>
                        <a:tabLst/>
                        <a:defRPr/>
                      </a:pPr>
                      <a:r>
                        <a:rPr lang="ru-RU" sz="1400" b="0" i="0" u="none" strike="noStrike" cap="none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 panose="020B0604020202090204"/>
                        </a:rPr>
                        <a:t>0,7571</a:t>
                      </a:r>
                    </a:p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 panose="020B0604020202090204"/>
                        <a:buNone/>
                        <a:tabLst/>
                        <a:defRPr/>
                      </a:pPr>
                      <a:r>
                        <a:rPr lang="ru-RU" sz="1400" b="0" i="0" u="none" strike="noStrike" cap="none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 panose="020B0604020202090204"/>
                        </a:rPr>
                        <a:t>0,7749</a:t>
                      </a:r>
                    </a:p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 panose="020B0604020202090204"/>
                        <a:buNone/>
                        <a:tabLst/>
                        <a:defRPr/>
                      </a:pPr>
                      <a:r>
                        <a:rPr lang="ru-RU" sz="1400" b="0" i="0" u="none" strike="noStrike" cap="none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 panose="020B0604020202090204"/>
                        </a:rPr>
                        <a:t>0,7851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 panose="020B0604020202090204"/>
                        <a:buNone/>
                        <a:tabLst/>
                        <a:defRPr/>
                      </a:pPr>
                      <a:r>
                        <a:rPr lang="ru-RU" sz="1400" b="0" i="0" u="none" strike="noStrike" cap="none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 panose="020B0604020202090204"/>
                        </a:rPr>
                        <a:t>0,81</a:t>
                      </a:r>
                    </a:p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 panose="020B0604020202090204"/>
                        <a:buNone/>
                        <a:tabLst/>
                        <a:defRPr/>
                      </a:pPr>
                      <a:r>
                        <a:rPr lang="ru-RU" sz="1400" b="0" i="0" u="none" strike="noStrike" cap="none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 panose="020B0604020202090204"/>
                        </a:rPr>
                        <a:t>0,74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 panose="020B0604020202090204"/>
                        <a:buNone/>
                        <a:tabLst/>
                        <a:defRPr/>
                      </a:pPr>
                      <a:endParaRPr lang="ru-RU" sz="1400" b="0" i="0" u="none" strike="noStrike" cap="none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  <a:sym typeface="Arial" panose="020B0604020202090204"/>
                      </a:endParaRPr>
                    </a:p>
                    <a:p>
                      <a:pPr algn="ctr"/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67373427"/>
                  </a:ext>
                </a:extLst>
              </a:tr>
            </a:tbl>
          </a:graphicData>
        </a:graphic>
      </p:graphicFrame>
      <p:sp>
        <p:nvSpPr>
          <p:cNvPr id="2" name="Номер слайда 1">
            <a:extLst>
              <a:ext uri="{FF2B5EF4-FFF2-40B4-BE49-F238E27FC236}">
                <a16:creationId xmlns:a16="http://schemas.microsoft.com/office/drawing/2014/main" id="{EF6DABB4-CD04-771A-D0AB-D7AF73AEC4D3}"/>
              </a:ext>
            </a:extLst>
          </p:cNvPr>
          <p:cNvSpPr>
            <a:spLocks noGrp="1"/>
          </p:cNvSpPr>
          <p:nvPr>
            <p:ph type="sldNum" idx="4"/>
          </p:nvPr>
        </p:nvSpPr>
        <p:spPr/>
        <p:txBody>
          <a:bodyPr/>
          <a:lstStyle/>
          <a:p>
            <a:pPr algn="r" eaLnBrk="1" hangingPunct="1">
              <a:buClr>
                <a:srgbClr val="888888"/>
              </a:buClr>
              <a:buFont typeface="Calibri" pitchFamily="34" charset="0"/>
              <a:buNone/>
            </a:pPr>
            <a:fld id="{9A0DB2DC-4C9A-4742-B13C-FB6460FD3503}" type="slidenum">
              <a:rPr lang="ru-RU" altLang="en-US" smtClean="0">
                <a:latin typeface="Calibri" pitchFamily="34" charset="0"/>
                <a:cs typeface="Calibri" pitchFamily="34" charset="0"/>
                <a:sym typeface="Calibri" pitchFamily="34" charset="0"/>
              </a:rPr>
              <a:t>12</a:t>
            </a:fld>
            <a:endParaRPr lang="ru-RU" altLang="en-US">
              <a:latin typeface="Calibri" pitchFamily="34" charset="0"/>
              <a:ea typeface="Calibri" pitchFamily="34" charset="0"/>
              <a:cs typeface="Calibri" pitchFamily="34" charset="0"/>
              <a:sym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294711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1BF06AA-C2E5-CF81-4A03-FFC717DBA1B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4C7E3F54-12BD-C5D1-27BF-D066809D8BF0}"/>
              </a:ext>
            </a:extLst>
          </p:cNvPr>
          <p:cNvSpPr txBox="1"/>
          <p:nvPr/>
        </p:nvSpPr>
        <p:spPr>
          <a:xfrm>
            <a:off x="1722581" y="200861"/>
            <a:ext cx="8746838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4400" dirty="0"/>
              <a:t>Выводы</a:t>
            </a:r>
          </a:p>
        </p:txBody>
      </p:sp>
      <p:sp>
        <p:nvSpPr>
          <p:cNvPr id="2" name="Текст 2">
            <a:extLst>
              <a:ext uri="{FF2B5EF4-FFF2-40B4-BE49-F238E27FC236}">
                <a16:creationId xmlns:a16="http://schemas.microsoft.com/office/drawing/2014/main" id="{F932C1FA-0BBD-F647-0C80-43FC935185F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40940" y="1339172"/>
            <a:ext cx="11177447" cy="4873320"/>
          </a:xfrm>
        </p:spPr>
        <p:txBody>
          <a:bodyPr/>
          <a:lstStyle/>
          <a:p>
            <a:r>
              <a:rPr lang="ru-RU" sz="2000" b="1" dirty="0"/>
              <a:t>Лучший вариант после отбора</a:t>
            </a:r>
            <a:r>
              <a:rPr lang="ru-RU" sz="2000" dirty="0"/>
              <a:t> -</a:t>
            </a:r>
            <a:r>
              <a:rPr lang="en-US" sz="2000" dirty="0"/>
              <a:t>&gt; </a:t>
            </a:r>
            <a:r>
              <a:rPr lang="ru-RU" sz="2000" b="1" dirty="0"/>
              <a:t>Метеорология (фильтрованные)</a:t>
            </a:r>
            <a:r>
              <a:rPr lang="ru-RU" sz="2000" dirty="0"/>
              <a:t>: </a:t>
            </a:r>
            <a:r>
              <a:rPr lang="ru-RU" sz="2000" i="1" dirty="0"/>
              <a:t>Precision=0.715, </a:t>
            </a:r>
            <a:r>
              <a:rPr lang="ru-RU" sz="2000" i="1" dirty="0" err="1"/>
              <a:t>Recall</a:t>
            </a:r>
            <a:r>
              <a:rPr lang="ru-RU" sz="2000" i="1" dirty="0"/>
              <a:t>=0.802</a:t>
            </a:r>
            <a:r>
              <a:rPr lang="ru-RU" sz="2000" dirty="0"/>
              <a:t> по классу 1. Это единственная конфигурация, где </a:t>
            </a:r>
            <a:r>
              <a:rPr lang="ru-RU" sz="2000" dirty="0" err="1"/>
              <a:t>recall</a:t>
            </a:r>
            <a:r>
              <a:rPr lang="ru-RU" sz="2000" dirty="0"/>
              <a:t> для класса 1 вырос и остался высоким без заметной потери </a:t>
            </a:r>
            <a:r>
              <a:rPr lang="ru-RU" sz="2000" dirty="0" err="1"/>
              <a:t>precision</a:t>
            </a:r>
            <a:r>
              <a:rPr lang="ru-RU" sz="2000" dirty="0"/>
              <a:t>.</a:t>
            </a:r>
          </a:p>
          <a:p>
            <a:r>
              <a:rPr lang="ru-RU" sz="2000" b="1" dirty="0"/>
              <a:t>Сильное ухудшение</a:t>
            </a:r>
            <a:r>
              <a:rPr lang="ru-RU" sz="2000" dirty="0"/>
              <a:t> у </a:t>
            </a:r>
            <a:r>
              <a:rPr lang="ru-RU" sz="2000" b="1" dirty="0"/>
              <a:t>Метеорологии (нефильтрованные)</a:t>
            </a:r>
            <a:r>
              <a:rPr lang="ru-RU" sz="2000" dirty="0"/>
              <a:t>: падение и </a:t>
            </a:r>
            <a:r>
              <a:rPr lang="ru-RU" sz="2000" dirty="0" err="1"/>
              <a:t>precision</a:t>
            </a:r>
            <a:r>
              <a:rPr lang="ru-RU" sz="2000" dirty="0"/>
              <a:t> (0.73 -</a:t>
            </a:r>
            <a:r>
              <a:rPr lang="en-US" sz="2000" dirty="0"/>
              <a:t>&gt;</a:t>
            </a:r>
            <a:r>
              <a:rPr lang="ru-RU" sz="2000" dirty="0"/>
              <a:t> 0.57), и </a:t>
            </a:r>
            <a:r>
              <a:rPr lang="ru-RU" sz="2000" dirty="0" err="1"/>
              <a:t>recall</a:t>
            </a:r>
            <a:r>
              <a:rPr lang="ru-RU" sz="2000" dirty="0"/>
              <a:t> (0.81 -</a:t>
            </a:r>
            <a:r>
              <a:rPr lang="en-US" sz="2000" dirty="0"/>
              <a:t>&gt;</a:t>
            </a:r>
            <a:r>
              <a:rPr lang="ru-RU" sz="2000" dirty="0"/>
              <a:t> 0.73) по классу 1.</a:t>
            </a:r>
          </a:p>
          <a:p>
            <a:r>
              <a:rPr lang="ru-RU" sz="2000" b="1" dirty="0"/>
              <a:t>Лидар (нефильтрованные)</a:t>
            </a:r>
            <a:r>
              <a:rPr lang="ru-RU" sz="2000" dirty="0"/>
              <a:t> стал «более чувствительным» к облакам (</a:t>
            </a:r>
            <a:r>
              <a:rPr lang="ru-RU" sz="2000" dirty="0" err="1"/>
              <a:t>recall</a:t>
            </a:r>
            <a:r>
              <a:rPr lang="ru-RU" sz="2000" dirty="0"/>
              <a:t>  0.63 -</a:t>
            </a:r>
            <a:r>
              <a:rPr lang="en-US" sz="2000" dirty="0"/>
              <a:t>&gt;</a:t>
            </a:r>
            <a:r>
              <a:rPr lang="ru-RU" sz="2000" dirty="0"/>
              <a:t> 0.78), но ценой </a:t>
            </a:r>
            <a:r>
              <a:rPr lang="ru-RU" sz="2000" dirty="0" err="1"/>
              <a:t>precision</a:t>
            </a:r>
            <a:r>
              <a:rPr lang="ru-RU" sz="2000" dirty="0"/>
              <a:t> (0.64 -</a:t>
            </a:r>
            <a:r>
              <a:rPr lang="en-US" sz="2000" dirty="0"/>
              <a:t>&gt;</a:t>
            </a:r>
            <a:r>
              <a:rPr lang="ru-RU" sz="2000" dirty="0"/>
              <a:t> 0.58).</a:t>
            </a:r>
          </a:p>
          <a:p>
            <a:r>
              <a:rPr lang="ru-RU" sz="2000" b="1" dirty="0"/>
              <a:t>Лидар (фильтрованные)</a:t>
            </a:r>
            <a:r>
              <a:rPr lang="ru-RU" sz="2000" dirty="0"/>
              <a:t> наоборот: почти не изменил </a:t>
            </a:r>
            <a:r>
              <a:rPr lang="ru-RU" sz="2000" dirty="0" err="1"/>
              <a:t>precision</a:t>
            </a:r>
            <a:r>
              <a:rPr lang="ru-RU" sz="2000" dirty="0"/>
              <a:t> (~0.68), но </a:t>
            </a:r>
            <a:r>
              <a:rPr lang="ru-RU" sz="2000" b="1" dirty="0"/>
              <a:t>сильно просел </a:t>
            </a:r>
            <a:r>
              <a:rPr lang="ru-RU" sz="2000" b="1" dirty="0" err="1"/>
              <a:t>recall</a:t>
            </a:r>
            <a:r>
              <a:rPr lang="ru-RU" sz="2000" dirty="0"/>
              <a:t> класса 1 (0.76 -</a:t>
            </a:r>
            <a:r>
              <a:rPr lang="en-US" sz="2000" dirty="0"/>
              <a:t>&gt;</a:t>
            </a:r>
            <a:r>
              <a:rPr lang="ru-RU" sz="2000" dirty="0"/>
              <a:t> 0.63).</a:t>
            </a:r>
          </a:p>
          <a:p>
            <a:endParaRPr lang="ru-RU" dirty="0"/>
          </a:p>
        </p:txBody>
      </p:sp>
      <p:sp>
        <p:nvSpPr>
          <p:cNvPr id="3" name="Номер слайда 2">
            <a:extLst>
              <a:ext uri="{FF2B5EF4-FFF2-40B4-BE49-F238E27FC236}">
                <a16:creationId xmlns:a16="http://schemas.microsoft.com/office/drawing/2014/main" id="{DC6E3F24-2188-C34C-042C-6F463B2A9CDA}"/>
              </a:ext>
            </a:extLst>
          </p:cNvPr>
          <p:cNvSpPr>
            <a:spLocks noGrp="1"/>
          </p:cNvSpPr>
          <p:nvPr>
            <p:ph type="sldNum" idx="4"/>
          </p:nvPr>
        </p:nvSpPr>
        <p:spPr/>
        <p:txBody>
          <a:bodyPr/>
          <a:lstStyle/>
          <a:p>
            <a:pPr algn="r" eaLnBrk="1" hangingPunct="1">
              <a:buClr>
                <a:srgbClr val="888888"/>
              </a:buClr>
              <a:buFont typeface="Calibri" pitchFamily="34" charset="0"/>
              <a:buNone/>
            </a:pPr>
            <a:fld id="{9A0DB2DC-4C9A-4742-B13C-FB6460FD3503}" type="slidenum">
              <a:rPr lang="ru-RU" altLang="en-US" smtClean="0">
                <a:latin typeface="Calibri" pitchFamily="34" charset="0"/>
                <a:cs typeface="Calibri" pitchFamily="34" charset="0"/>
                <a:sym typeface="Calibri" pitchFamily="34" charset="0"/>
              </a:rPr>
              <a:t>13</a:t>
            </a:fld>
            <a:endParaRPr lang="ru-RU" altLang="en-US">
              <a:latin typeface="Calibri" pitchFamily="34" charset="0"/>
              <a:ea typeface="Calibri" pitchFamily="34" charset="0"/>
              <a:cs typeface="Calibri" pitchFamily="34" charset="0"/>
              <a:sym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2448888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Google Shape;169;p20"/>
          <p:cNvSpPr>
            <a:spLocks noGrp="1"/>
          </p:cNvSpPr>
          <p:nvPr>
            <p:ph type="body" idx="4294967295"/>
          </p:nvPr>
        </p:nvSpPr>
        <p:spPr>
          <a:xfrm>
            <a:off x="4064000" y="3146425"/>
            <a:ext cx="4064000" cy="565150"/>
          </a:xfrm>
          <a:ln/>
        </p:spPr>
        <p:txBody>
          <a:bodyPr vert="horz" wrap="square" lIns="91425" tIns="45700" rIns="91425" bIns="45700" anchor="t" anchorCtr="0"/>
          <a:lstStyle/>
          <a:p>
            <a:pPr eaLnBrk="1" hangingPunct="1">
              <a:lnSpc>
                <a:spcPct val="90000"/>
              </a:lnSpc>
              <a:buFont typeface="Times New Roman" panose="02020503050405090304" pitchFamily="18" charset="0"/>
              <a:buNone/>
            </a:pPr>
            <a:r>
              <a:rPr lang="ru-RU" altLang="en-US" sz="3200">
                <a:latin typeface="Times New Roman" panose="02020503050405090304" pitchFamily="18" charset="0"/>
                <a:cs typeface="Times New Roman" panose="02020503050405090304" pitchFamily="18" charset="0"/>
                <a:sym typeface="Times New Roman" panose="02020503050405090304" pitchFamily="18" charset="0"/>
              </a:rPr>
              <a:t>Спасибо за внимание!</a:t>
            </a:r>
            <a:endParaRPr lang="en-US" altLang="zh-CN" sz="3200"/>
          </a:p>
        </p:txBody>
      </p:sp>
      <p:sp>
        <p:nvSpPr>
          <p:cNvPr id="38915" name="Google Shape;170;p20"/>
          <p:cNvSpPr txBox="1">
            <a:spLocks noGrp="1"/>
          </p:cNvSpPr>
          <p:nvPr>
            <p:ph type="sldNum" idx="4"/>
          </p:nvPr>
        </p:nvSpPr>
        <p:spPr>
          <a:ln/>
        </p:spPr>
        <p:txBody>
          <a:bodyPr lIns="91425" tIns="45700" rIns="91425" bIns="45700" anchor="ctr" anchorCtr="0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90204" pitchFamily="34" charset="0"/>
              <a:buNone/>
              <a:defRPr sz="1400" b="0" i="0" u="none" kern="1200" baseline="0">
                <a:solidFill>
                  <a:srgbClr val="000000"/>
                </a:solidFill>
                <a:latin typeface="Arial" panose="020B0604020202090204" pitchFamily="34" charset="0"/>
                <a:ea typeface="+mn-ea"/>
                <a:sym typeface="Arial" panose="020B0604020202090204" pitchFamily="34" charset="0"/>
              </a:defRPr>
            </a:lvl1pPr>
            <a:lvl2pPr marL="45720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90204" pitchFamily="34" charset="0"/>
              <a:buNone/>
              <a:defRPr sz="1400" b="0" i="0" u="none" kern="1200" baseline="0">
                <a:solidFill>
                  <a:srgbClr val="000000"/>
                </a:solidFill>
                <a:latin typeface="Arial" panose="020B0604020202090204" pitchFamily="34" charset="0"/>
                <a:ea typeface="+mn-ea"/>
                <a:cs typeface="+mn-cs"/>
                <a:sym typeface="Arial" panose="020B0604020202090204" pitchFamily="34" charset="0"/>
              </a:defRPr>
            </a:lvl2pPr>
            <a:lvl3pPr marL="914400" lvl="2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90204" pitchFamily="34" charset="0"/>
              <a:buNone/>
              <a:defRPr sz="1400" b="0" i="0" u="none" kern="1200" baseline="0">
                <a:solidFill>
                  <a:srgbClr val="000000"/>
                </a:solidFill>
                <a:latin typeface="Arial" panose="020B0604020202090204" pitchFamily="34" charset="0"/>
                <a:ea typeface="+mn-ea"/>
                <a:cs typeface="+mn-cs"/>
                <a:sym typeface="Arial" panose="020B0604020202090204" pitchFamily="34" charset="0"/>
              </a:defRPr>
            </a:lvl3pPr>
            <a:lvl4pPr marL="1371600" lvl="3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90204" pitchFamily="34" charset="0"/>
              <a:buNone/>
              <a:defRPr sz="1400" b="0" i="0" u="none" kern="1200" baseline="0">
                <a:solidFill>
                  <a:srgbClr val="000000"/>
                </a:solidFill>
                <a:latin typeface="Arial" panose="020B0604020202090204" pitchFamily="34" charset="0"/>
                <a:ea typeface="+mn-ea"/>
                <a:cs typeface="+mn-cs"/>
                <a:sym typeface="Arial" panose="020B0604020202090204" pitchFamily="34" charset="0"/>
              </a:defRPr>
            </a:lvl4pPr>
            <a:lvl5pPr marL="1828800" lvl="4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90204" pitchFamily="34" charset="0"/>
              <a:buNone/>
              <a:defRPr sz="1400" b="0" i="0" u="none" kern="1200" baseline="0">
                <a:solidFill>
                  <a:srgbClr val="000000"/>
                </a:solidFill>
                <a:latin typeface="Arial" panose="020B0604020202090204" pitchFamily="34" charset="0"/>
                <a:ea typeface="+mn-ea"/>
                <a:cs typeface="+mn-cs"/>
                <a:sym typeface="Arial" panose="020B0604020202090204" pitchFamily="34" charset="0"/>
              </a:defRPr>
            </a:lvl5pPr>
          </a:lstStyle>
          <a:p>
            <a:pPr lvl="0" algn="r" eaLnBrk="1" hangingPunct="1">
              <a:buClr>
                <a:srgbClr val="888888"/>
              </a:buClr>
              <a:buFont typeface="Calibri" pitchFamily="34" charset="0"/>
              <a:buNone/>
            </a:pPr>
            <a:fld id="{9A0DB2DC-4C9A-4742-B13C-FB6460FD3503}" type="slidenum">
              <a:rPr lang="ru-RU" altLang="en-US" sz="1200">
                <a:solidFill>
                  <a:srgbClr val="888888"/>
                </a:solidFill>
                <a:latin typeface="Calibri" pitchFamily="34" charset="0"/>
                <a:cs typeface="Calibri" pitchFamily="34" charset="0"/>
                <a:sym typeface="Calibri" pitchFamily="34" charset="0"/>
              </a:rPr>
              <a:t>14</a:t>
            </a:fld>
            <a:endParaRPr lang="ru-RU" altLang="en-US" sz="1200">
              <a:solidFill>
                <a:srgbClr val="888888"/>
              </a:solidFill>
              <a:latin typeface="Calibri" pitchFamily="34" charset="0"/>
              <a:ea typeface="Times New Roman" panose="02020503050405090304" pitchFamily="18" charset="0"/>
              <a:cs typeface="Calibri" pitchFamily="34" charset="0"/>
              <a:sym typeface="Calibri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8"/>
          <p:cNvSpPr txBox="1">
            <a:spLocks noGrp="1"/>
          </p:cNvSpPr>
          <p:nvPr>
            <p:ph type="body" idx="1"/>
          </p:nvPr>
        </p:nvSpPr>
        <p:spPr>
          <a:xfrm>
            <a:off x="838080" y="1587240"/>
            <a:ext cx="10817280" cy="3165480"/>
          </a:xfrm>
          <a:ln/>
          <a:effectLst/>
          <a:scene3d>
            <a:camera prst="orthographicFront"/>
            <a:lightRig rig="balanced" dir="t"/>
          </a:scene3d>
          <a:sp3d prstMaterial="plastic"/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Times New Roman" panose="02020503050405090304"/>
              <a:buNone/>
              <a:defRPr/>
            </a:pPr>
            <a:r>
              <a:rPr kumimoji="0" lang="ru-RU" sz="1500" b="1" i="0" u="none" strike="noStrike" kern="0" cap="none" spc="0" normalizeH="0" baseline="0" noProof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Times New Roman" panose="02020503050405090304"/>
                <a:ea typeface="Times New Roman" panose="02020503050405090304"/>
                <a:cs typeface="Times New Roman" panose="02020503050405090304"/>
                <a:sym typeface="Times New Roman" panose="02020503050405090304"/>
              </a:rPr>
              <a:t>Цель работы: </a:t>
            </a:r>
            <a:r>
              <a:rPr kumimoji="0" lang="ru-RU" sz="1500" b="0" i="0" u="none" strike="noStrike" kern="0" cap="none" spc="0" normalizeH="0" baseline="0" noProof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Times New Roman" panose="02020503050405090304"/>
                <a:ea typeface="Times New Roman" panose="02020503050405090304"/>
                <a:cs typeface="Times New Roman" panose="02020503050405090304"/>
                <a:sym typeface="Times New Roman" panose="02020503050405090304"/>
              </a:rPr>
              <a:t>Исследовать возможность использования данных реанализа ERA5</a:t>
            </a:r>
            <a:r>
              <a:rPr kumimoji="0" lang="ru-RU" sz="1500" b="0" i="0" u="none" strike="noStrike" kern="0" cap="none" spc="0" normalizeH="0" baseline="30000" noProof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Times New Roman" panose="02020503050405090304"/>
                <a:ea typeface="Times New Roman" panose="02020503050405090304"/>
                <a:cs typeface="Times New Roman" panose="02020503050405090304"/>
                <a:sym typeface="Times New Roman" panose="02020503050405090304"/>
              </a:rPr>
              <a:t>1</a:t>
            </a:r>
            <a:r>
              <a:rPr kumimoji="0" lang="ru-RU" sz="1500" b="0" i="0" u="none" strike="noStrike" kern="0" cap="none" spc="0" normalizeH="0" baseline="0" noProof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Times New Roman" panose="02020503050405090304"/>
                <a:ea typeface="Times New Roman" panose="02020503050405090304"/>
                <a:cs typeface="Times New Roman" panose="02020503050405090304"/>
                <a:sym typeface="Times New Roman" panose="02020503050405090304"/>
              </a:rPr>
              <a:t> и </a:t>
            </a:r>
            <a:r>
              <a:rPr kumimoji="0" lang="ru-RU" sz="15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503050405090304"/>
                <a:ea typeface="Times New Roman" panose="02020503050405090304"/>
                <a:cs typeface="Times New Roman" panose="02020503050405090304"/>
                <a:sym typeface="Times New Roman" panose="02020503050405090304"/>
              </a:rPr>
              <a:t>ВНИИГМИ-МЦД</a:t>
            </a:r>
            <a:r>
              <a:rPr kumimoji="0" lang="ru-RU" sz="1500" b="0" i="0" u="none" strike="noStrike" kern="0" cap="none" spc="0" normalizeH="0" baseline="3000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503050405090304"/>
                <a:ea typeface="Times New Roman" panose="02020503050405090304"/>
                <a:cs typeface="Times New Roman" panose="02020503050405090304"/>
                <a:sym typeface="Times New Roman" panose="02020503050405090304"/>
              </a:rPr>
              <a:t>2</a:t>
            </a:r>
            <a:r>
              <a:rPr kumimoji="0" lang="ru-RU" sz="1500" b="0" i="0" u="none" strike="noStrike" kern="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503050405090304"/>
                <a:ea typeface="Times New Roman" panose="02020503050405090304"/>
                <a:cs typeface="Times New Roman" panose="02020503050405090304"/>
                <a:sym typeface="Times New Roman" panose="02020503050405090304"/>
              </a:rPr>
              <a:t> </a:t>
            </a:r>
            <a:r>
              <a:rPr kumimoji="0" lang="ru-RU" sz="1500" b="0" i="0" u="none" strike="noStrike" kern="0" cap="none" spc="0" normalizeH="0" baseline="0" noProof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Times New Roman" panose="02020503050405090304"/>
                <a:ea typeface="Times New Roman" panose="02020503050405090304"/>
                <a:cs typeface="Times New Roman" panose="02020503050405090304"/>
                <a:sym typeface="Times New Roman" panose="02020503050405090304"/>
              </a:rPr>
              <a:t>для прогнозирования вероятности формирования облаков верхнего яруса (</a:t>
            </a:r>
            <a:r>
              <a:rPr kumimoji="0" lang="ru-RU" sz="1500" b="0" i="0" u="none" strike="noStrike" kern="0" cap="none" spc="0" normalizeH="0" baseline="0" noProof="0">
                <a:ln>
                  <a:noFill/>
                </a:ln>
                <a:solidFill>
                  <a:schemeClr val="dk1"/>
                </a:solidFill>
                <a:effectLst/>
                <a:highlight>
                  <a:schemeClr val="lt1"/>
                </a:highlight>
                <a:uLnTx/>
                <a:uFillTx/>
                <a:latin typeface="Times New Roman" panose="02020503050405090304"/>
                <a:ea typeface="Times New Roman" panose="02020503050405090304"/>
                <a:cs typeface="Times New Roman" panose="02020503050405090304"/>
                <a:sym typeface="Times New Roman" panose="02020503050405090304"/>
              </a:rPr>
              <a:t>ОВЯ</a:t>
            </a:r>
            <a:r>
              <a:rPr kumimoji="0" lang="ru-RU" sz="1500" b="0" i="0" u="none" strike="noStrike" kern="0" cap="none" spc="0" normalizeH="0" baseline="0" noProof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Times New Roman" panose="02020503050405090304"/>
                <a:ea typeface="Times New Roman" panose="02020503050405090304"/>
                <a:cs typeface="Times New Roman" panose="02020503050405090304"/>
                <a:sym typeface="Times New Roman" panose="02020503050405090304"/>
              </a:rPr>
              <a:t>).</a:t>
            </a:r>
            <a:endParaRPr kumimoji="0" sz="15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503050405090304"/>
              <a:ea typeface="Times New Roman" panose="02020503050405090304"/>
              <a:cs typeface="Times New Roman" panose="02020503050405090304"/>
              <a:sym typeface="Times New Roman" panose="02020503050405090304"/>
            </a:endParaRPr>
          </a:p>
          <a:p>
            <a:pPr marL="0" marR="0" lvl="0" indent="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Times New Roman" panose="02020503050405090304"/>
              <a:buNone/>
              <a:defRPr/>
            </a:pPr>
            <a:r>
              <a:rPr kumimoji="0" lang="ru-RU" sz="1500" b="0" i="0" u="none" strike="noStrike" kern="0" cap="none" spc="0" normalizeH="0" baseline="0" noProof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Times New Roman" panose="02020503050405090304"/>
                <a:ea typeface="Times New Roman" panose="02020503050405090304"/>
                <a:cs typeface="Times New Roman" panose="02020503050405090304"/>
                <a:sym typeface="Times New Roman" panose="02020503050405090304"/>
              </a:rPr>
              <a:t>Для достижения цели поставлены следующие </a:t>
            </a:r>
            <a:r>
              <a:rPr kumimoji="0" lang="ru-RU" sz="1500" b="1" i="0" u="none" strike="noStrike" kern="0" cap="none" spc="0" normalizeH="0" baseline="0" noProof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Times New Roman" panose="02020503050405090304"/>
                <a:ea typeface="Times New Roman" panose="02020503050405090304"/>
                <a:cs typeface="Times New Roman" panose="02020503050405090304"/>
                <a:sym typeface="Times New Roman" panose="02020503050405090304"/>
              </a:rPr>
              <a:t>задачи</a:t>
            </a:r>
            <a:r>
              <a:rPr kumimoji="0" lang="ru-RU" sz="1500" b="0" i="0" u="none" strike="noStrike" kern="0" cap="none" spc="0" normalizeH="0" baseline="0" noProof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Times New Roman" panose="02020503050405090304"/>
                <a:ea typeface="Times New Roman" panose="02020503050405090304"/>
                <a:cs typeface="Times New Roman" panose="02020503050405090304"/>
                <a:sym typeface="Times New Roman" panose="02020503050405090304"/>
              </a:rPr>
              <a:t>:</a:t>
            </a:r>
            <a:endParaRPr kumimoji="0" sz="15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503050405090304"/>
              <a:ea typeface="Times New Roman" panose="02020503050405090304"/>
              <a:cs typeface="Times New Roman" panose="02020503050405090304"/>
              <a:sym typeface="Times New Roman" panose="02020503050405090304"/>
            </a:endParaRPr>
          </a:p>
          <a:p>
            <a:pPr marL="228600" marR="0" lvl="0" indent="-20955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Times New Roman" panose="02020503050405090304"/>
              <a:buAutoNum type="arabicPeriod"/>
              <a:defRPr/>
            </a:pPr>
            <a:r>
              <a:rPr kumimoji="0" lang="ru-RU" sz="1500" b="0" i="0" u="none" strike="noStrike" kern="0" cap="none" spc="0" normalizeH="0" baseline="0" noProof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Times New Roman" panose="02020503050405090304"/>
                <a:ea typeface="Times New Roman" panose="02020503050405090304"/>
                <a:cs typeface="Times New Roman" panose="02020503050405090304"/>
                <a:sym typeface="Times New Roman" panose="02020503050405090304"/>
              </a:rPr>
              <a:t>Создать размеченный набор данных, включающий вертикальные профили метеорологических параметров, связанных с условиями образования </a:t>
            </a:r>
            <a:r>
              <a:rPr kumimoji="0" lang="ru-RU" sz="1500" b="0" i="0" u="none" strike="noStrike" kern="0" cap="none" spc="0" normalizeH="0" baseline="0" noProof="0">
                <a:ln>
                  <a:noFill/>
                </a:ln>
                <a:solidFill>
                  <a:schemeClr val="dk1"/>
                </a:solidFill>
                <a:effectLst/>
                <a:highlight>
                  <a:schemeClr val="lt1"/>
                </a:highlight>
                <a:uLnTx/>
                <a:uFillTx/>
                <a:latin typeface="Times New Roman" panose="02020503050405090304"/>
                <a:ea typeface="Times New Roman" panose="02020503050405090304"/>
                <a:cs typeface="Times New Roman" panose="02020503050405090304"/>
                <a:sym typeface="Times New Roman" panose="02020503050405090304"/>
              </a:rPr>
              <a:t>ОВЯ</a:t>
            </a:r>
            <a:r>
              <a:rPr kumimoji="0" lang="ru-RU" sz="1500" b="0" i="0" u="none" strike="noStrike" kern="0" cap="none" spc="0" normalizeH="0" baseline="0" noProof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Times New Roman" panose="02020503050405090304"/>
                <a:ea typeface="Times New Roman" panose="02020503050405090304"/>
                <a:cs typeface="Times New Roman" panose="02020503050405090304"/>
                <a:sym typeface="Times New Roman" panose="02020503050405090304"/>
              </a:rPr>
              <a:t>. </a:t>
            </a:r>
            <a:endParaRPr kumimoji="0" sz="15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503050405090304"/>
              <a:ea typeface="Times New Roman" panose="02020503050405090304"/>
              <a:cs typeface="Times New Roman" panose="02020503050405090304"/>
              <a:sym typeface="Times New Roman" panose="02020503050405090304"/>
            </a:endParaRPr>
          </a:p>
          <a:p>
            <a:pPr marL="228600" marR="0" lvl="0" indent="-21590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Times New Roman" panose="02020503050405090304"/>
              <a:buAutoNum type="arabicPeriod"/>
              <a:defRPr/>
            </a:pPr>
            <a:r>
              <a:rPr kumimoji="0" lang="ru-RU" sz="1500" b="0" i="0" u="none" strike="noStrike" kern="0" cap="none" spc="0" normalizeH="0" baseline="0" noProof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Times New Roman" panose="02020503050405090304"/>
                <a:ea typeface="Times New Roman" panose="02020503050405090304"/>
                <a:cs typeface="Times New Roman" panose="02020503050405090304"/>
                <a:sym typeface="Times New Roman" panose="02020503050405090304"/>
              </a:rPr>
              <a:t>Обучить алгоритм  машинного обучения для прогнозирования вероятности возникновения </a:t>
            </a:r>
            <a:r>
              <a:rPr kumimoji="0" lang="ru-RU" sz="1500" b="0" i="0" u="none" strike="noStrike" kern="0" cap="none" spc="0" normalizeH="0" baseline="0" noProof="0">
                <a:ln>
                  <a:noFill/>
                </a:ln>
                <a:solidFill>
                  <a:schemeClr val="dk1"/>
                </a:solidFill>
                <a:effectLst/>
                <a:highlight>
                  <a:schemeClr val="lt1"/>
                </a:highlight>
                <a:uLnTx/>
                <a:uFillTx/>
                <a:latin typeface="Times New Roman" panose="02020503050405090304"/>
                <a:ea typeface="Times New Roman" panose="02020503050405090304"/>
                <a:cs typeface="Times New Roman" panose="02020503050405090304"/>
                <a:sym typeface="Times New Roman" panose="02020503050405090304"/>
              </a:rPr>
              <a:t>ОВЯ</a:t>
            </a:r>
            <a:r>
              <a:rPr kumimoji="0" lang="ru-RU" sz="1500" b="0" i="0" u="none" strike="noStrike" kern="0" cap="none" spc="0" normalizeH="0" baseline="0" noProof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Times New Roman" panose="02020503050405090304"/>
                <a:ea typeface="Times New Roman" panose="02020503050405090304"/>
                <a:cs typeface="Times New Roman" panose="02020503050405090304"/>
                <a:sym typeface="Times New Roman" panose="02020503050405090304"/>
              </a:rPr>
              <a:t> на основе метеорологических данных.</a:t>
            </a:r>
            <a:endParaRPr kumimoji="0" sz="15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503050405090304"/>
              <a:ea typeface="Times New Roman" panose="02020503050405090304"/>
              <a:cs typeface="Times New Roman" panose="02020503050405090304"/>
              <a:sym typeface="Times New Roman" panose="02020503050405090304"/>
            </a:endParaRPr>
          </a:p>
          <a:p>
            <a:pPr marL="228600" marR="0" lvl="0" indent="-21590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Times New Roman" panose="02020503050405090304"/>
              <a:buAutoNum type="arabicPeriod"/>
              <a:defRPr/>
            </a:pPr>
            <a:r>
              <a:rPr kumimoji="0" lang="ru-RU" sz="1500" b="0" i="0" u="none" strike="noStrike" kern="0" cap="none" spc="0" normalizeH="0" baseline="0" noProof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Times New Roman" panose="02020503050405090304"/>
                <a:ea typeface="Times New Roman" panose="02020503050405090304"/>
                <a:cs typeface="Times New Roman" panose="02020503050405090304"/>
                <a:sym typeface="Times New Roman" panose="02020503050405090304"/>
              </a:rPr>
              <a:t>Оценить качество модели на независимых данных с использованием стандартных метрик для проверки её предсказательной способности.</a:t>
            </a:r>
            <a:endParaRPr kumimoji="0" sz="15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503050405090304"/>
              <a:ea typeface="Times New Roman" panose="02020503050405090304"/>
              <a:cs typeface="Times New Roman" panose="02020503050405090304"/>
              <a:sym typeface="Times New Roman" panose="02020503050405090304"/>
            </a:endParaRPr>
          </a:p>
          <a:p>
            <a:pPr marL="0" marR="0" lvl="0" indent="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700"/>
              <a:buFont typeface="Arial" panose="020B0604020202090204"/>
              <a:buNone/>
              <a:defRPr/>
            </a:pPr>
            <a:endParaRPr kumimoji="0" sz="17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90204"/>
              <a:ea typeface="Arial" panose="020B0604020202090204"/>
              <a:cs typeface="Arial" panose="020B0604020202090204"/>
              <a:sym typeface="Arial" panose="020B0604020202090204"/>
            </a:endParaRPr>
          </a:p>
          <a:p>
            <a:pPr marL="0" marR="0" lvl="0" indent="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700"/>
              <a:buFont typeface="Arial" panose="020B0604020202090204"/>
              <a:buNone/>
              <a:defRPr/>
            </a:pPr>
            <a:endParaRPr kumimoji="0" sz="17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90204"/>
              <a:ea typeface="Arial" panose="020B0604020202090204"/>
              <a:cs typeface="Arial" panose="020B0604020202090204"/>
              <a:sym typeface="Arial" panose="020B0604020202090204"/>
            </a:endParaRPr>
          </a:p>
          <a:p>
            <a:pPr marL="0" marR="0" lvl="0" indent="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 panose="020B0604020202090204"/>
              <a:buNone/>
              <a:defRPr/>
            </a:pPr>
            <a:endParaRPr kumimoji="0" sz="28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90204"/>
              <a:ea typeface="Arial" panose="020B0604020202090204"/>
              <a:cs typeface="Arial" panose="020B0604020202090204"/>
              <a:sym typeface="Arial" panose="020B0604020202090204"/>
            </a:endParaRPr>
          </a:p>
        </p:txBody>
      </p:sp>
      <p:sp>
        <p:nvSpPr>
          <p:cNvPr id="10243" name="Google Shape;58;p8"/>
          <p:cNvSpPr txBox="1">
            <a:spLocks noGrp="1"/>
          </p:cNvSpPr>
          <p:nvPr>
            <p:ph type="sldNum" idx="4"/>
          </p:nvPr>
        </p:nvSpPr>
        <p:spPr>
          <a:ln/>
        </p:spPr>
        <p:txBody>
          <a:bodyPr lIns="91425" tIns="45700" rIns="91425" bIns="45700" anchor="ctr" anchorCtr="0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90204" pitchFamily="34" charset="0"/>
              <a:buNone/>
              <a:defRPr sz="1400" b="0" i="0" u="none" kern="1200" baseline="0">
                <a:solidFill>
                  <a:srgbClr val="000000"/>
                </a:solidFill>
                <a:latin typeface="Arial" panose="020B0604020202090204" pitchFamily="34" charset="0"/>
                <a:ea typeface="+mn-ea"/>
                <a:sym typeface="Arial" panose="020B0604020202090204" pitchFamily="34" charset="0"/>
              </a:defRPr>
            </a:lvl1pPr>
            <a:lvl2pPr marL="45720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90204" pitchFamily="34" charset="0"/>
              <a:buNone/>
              <a:defRPr sz="1400" b="0" i="0" u="none" kern="1200" baseline="0">
                <a:solidFill>
                  <a:srgbClr val="000000"/>
                </a:solidFill>
                <a:latin typeface="Arial" panose="020B0604020202090204" pitchFamily="34" charset="0"/>
                <a:ea typeface="+mn-ea"/>
                <a:cs typeface="+mn-cs"/>
                <a:sym typeface="Arial" panose="020B0604020202090204" pitchFamily="34" charset="0"/>
              </a:defRPr>
            </a:lvl2pPr>
            <a:lvl3pPr marL="914400" lvl="2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90204" pitchFamily="34" charset="0"/>
              <a:buNone/>
              <a:defRPr sz="1400" b="0" i="0" u="none" kern="1200" baseline="0">
                <a:solidFill>
                  <a:srgbClr val="000000"/>
                </a:solidFill>
                <a:latin typeface="Arial" panose="020B0604020202090204" pitchFamily="34" charset="0"/>
                <a:ea typeface="+mn-ea"/>
                <a:cs typeface="+mn-cs"/>
                <a:sym typeface="Arial" panose="020B0604020202090204" pitchFamily="34" charset="0"/>
              </a:defRPr>
            </a:lvl3pPr>
            <a:lvl4pPr marL="1371600" lvl="3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90204" pitchFamily="34" charset="0"/>
              <a:buNone/>
              <a:defRPr sz="1400" b="0" i="0" u="none" kern="1200" baseline="0">
                <a:solidFill>
                  <a:srgbClr val="000000"/>
                </a:solidFill>
                <a:latin typeface="Arial" panose="020B0604020202090204" pitchFamily="34" charset="0"/>
                <a:ea typeface="+mn-ea"/>
                <a:cs typeface="+mn-cs"/>
                <a:sym typeface="Arial" panose="020B0604020202090204" pitchFamily="34" charset="0"/>
              </a:defRPr>
            </a:lvl4pPr>
            <a:lvl5pPr marL="1828800" lvl="4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90204" pitchFamily="34" charset="0"/>
              <a:buNone/>
              <a:defRPr sz="1400" b="0" i="0" u="none" kern="1200" baseline="0">
                <a:solidFill>
                  <a:srgbClr val="000000"/>
                </a:solidFill>
                <a:latin typeface="Arial" panose="020B0604020202090204" pitchFamily="34" charset="0"/>
                <a:ea typeface="+mn-ea"/>
                <a:cs typeface="+mn-cs"/>
                <a:sym typeface="Arial" panose="020B0604020202090204" pitchFamily="34" charset="0"/>
              </a:defRPr>
            </a:lvl5pPr>
          </a:lstStyle>
          <a:p>
            <a:pPr lvl="0" algn="r" eaLnBrk="1" hangingPunct="1">
              <a:buClr>
                <a:srgbClr val="888888"/>
              </a:buClr>
              <a:buFont typeface="Calibri" pitchFamily="34" charset="0"/>
              <a:buNone/>
            </a:pPr>
            <a:fld id="{9A0DB2DC-4C9A-4742-B13C-FB6460FD3503}" type="slidenum">
              <a:rPr lang="ru-RU" altLang="en-US" sz="1200">
                <a:solidFill>
                  <a:srgbClr val="888888"/>
                </a:solidFill>
                <a:latin typeface="Calibri" pitchFamily="34" charset="0"/>
                <a:cs typeface="Calibri" pitchFamily="34" charset="0"/>
                <a:sym typeface="Calibri" pitchFamily="34" charset="0"/>
              </a:rPr>
              <a:t>2</a:t>
            </a:fld>
            <a:endParaRPr lang="ru-RU" altLang="en-US" sz="1200">
              <a:solidFill>
                <a:srgbClr val="888888"/>
              </a:solidFill>
              <a:latin typeface="Calibri" pitchFamily="34" charset="0"/>
              <a:ea typeface="Times New Roman" panose="02020503050405090304" pitchFamily="18" charset="0"/>
              <a:cs typeface="Calibri" pitchFamily="34" charset="0"/>
              <a:sym typeface="Calibri" pitchFamily="34" charset="0"/>
            </a:endParaRPr>
          </a:p>
        </p:txBody>
      </p:sp>
      <p:sp>
        <p:nvSpPr>
          <p:cNvPr id="10244" name="Google Shape;59;p8"/>
          <p:cNvSpPr/>
          <p:nvPr/>
        </p:nvSpPr>
        <p:spPr>
          <a:xfrm>
            <a:off x="838200" y="681038"/>
            <a:ext cx="9404350" cy="700087"/>
          </a:xfrm>
          <a:prstGeom prst="rect">
            <a:avLst/>
          </a:prstGeom>
          <a:noFill/>
          <a:ln w="9525">
            <a:noFill/>
          </a:ln>
        </p:spPr>
        <p:txBody>
          <a:bodyPr lIns="91425" tIns="45700" rIns="91425" bIns="45700"/>
          <a:lstStyle/>
          <a:p>
            <a:pPr eaLnBrk="1" hangingPunct="1">
              <a:buNone/>
            </a:pPr>
            <a:r>
              <a:rPr lang="ru-RU" altLang="en-US" sz="4000">
                <a:latin typeface="Times New Roman" panose="02020503050405090304" pitchFamily="18" charset="0"/>
                <a:cs typeface="Times New Roman" panose="02020503050405090304" pitchFamily="18" charset="0"/>
                <a:sym typeface="Times New Roman" panose="02020503050405090304" pitchFamily="18" charset="0"/>
              </a:rPr>
              <a:t>Постановка задачи</a:t>
            </a:r>
            <a:endParaRPr lang="en-US" altLang="zh-CN" sz="4000">
              <a:latin typeface="Arial" panose="020B0604020202090204" pitchFamily="34" charset="0"/>
            </a:endParaRPr>
          </a:p>
        </p:txBody>
      </p:sp>
      <p:sp>
        <p:nvSpPr>
          <p:cNvPr id="10245" name="Google Shape;60;p8"/>
          <p:cNvSpPr/>
          <p:nvPr/>
        </p:nvSpPr>
        <p:spPr>
          <a:xfrm>
            <a:off x="838200" y="5010150"/>
            <a:ext cx="10687050" cy="1370013"/>
          </a:xfrm>
          <a:prstGeom prst="rect">
            <a:avLst/>
          </a:prstGeom>
          <a:noFill/>
          <a:ln w="9525">
            <a:noFill/>
          </a:ln>
        </p:spPr>
        <p:txBody>
          <a:bodyPr lIns="90000" tIns="45000" rIns="90000" bIns="45000"/>
          <a:lstStyle/>
          <a:p>
            <a:pPr eaLnBrk="1" hangingPunct="1">
              <a:buNone/>
            </a:pPr>
            <a:r>
              <a:rPr lang="ru-RU" altLang="en-US">
                <a:latin typeface="Times New Roman" panose="02020503050405090304" pitchFamily="18" charset="0"/>
                <a:cs typeface="Times New Roman" panose="02020503050405090304" pitchFamily="18" charset="0"/>
                <a:sym typeface="Times New Roman" panose="02020503050405090304" pitchFamily="18" charset="0"/>
              </a:rPr>
              <a:t>[1] Copernicus Climate Data Store. Available online: https://cds.climate.copernicus.eu (accessed on February 7, 2025).</a:t>
            </a:r>
            <a:endParaRPr lang="en-US" altLang="zh-CN">
              <a:latin typeface="Arial" panose="020B0604020202090204" pitchFamily="34" charset="0"/>
            </a:endParaRPr>
          </a:p>
          <a:p>
            <a:pPr eaLnBrk="1" hangingPunct="1">
              <a:buNone/>
            </a:pPr>
            <a:r>
              <a:rPr lang="ru-RU" altLang="en-US">
                <a:latin typeface="Times New Roman" panose="02020503050405090304" pitchFamily="18" charset="0"/>
                <a:cs typeface="Times New Roman" panose="02020503050405090304" pitchFamily="18" charset="0"/>
                <a:sym typeface="Times New Roman" panose="02020503050405090304" pitchFamily="18" charset="0"/>
              </a:rPr>
              <a:t>[2] Всероссийский научно-исследовательский институт гидрометеорологической информации – Мировой центр данных (ВНИИГМИ-МЦД). Основные метеорологические параметры (срочные данные) [</a:t>
            </a:r>
            <a:r>
              <a:rPr lang="ru-RU" altLang="en-US" u="sng">
                <a:solidFill>
                  <a:schemeClr val="hlink"/>
                </a:solidFill>
                <a:latin typeface="Times New Roman" panose="02020503050405090304" pitchFamily="18" charset="0"/>
                <a:cs typeface="Times New Roman" panose="02020503050405090304" pitchFamily="18" charset="0"/>
                <a:sym typeface="Times New Roman" panose="02020503050405090304" pitchFamily="18" charset="0"/>
                <a:hlinkClick r:id="rId3"/>
              </a:rPr>
              <a:t>http://meteo.ru/data/basic-parameters/</a:t>
            </a:r>
            <a:r>
              <a:rPr lang="ru-RU" altLang="en-US">
                <a:latin typeface="Times New Roman" panose="02020503050405090304" pitchFamily="18" charset="0"/>
                <a:cs typeface="Times New Roman" panose="02020503050405090304" pitchFamily="18" charset="0"/>
                <a:sym typeface="Times New Roman" panose="02020503050405090304" pitchFamily="18" charset="0"/>
              </a:rPr>
              <a:t>].   Официальная библиографическая ссылка на этот массив: Булыгина О.Н., Веселов В.М., Разуваев В.Н., Александрова Т.М. «Описание массива срочных данных об основных метеорологических параметрах на станциях России». </a:t>
            </a:r>
            <a:r>
              <a:rPr lang="ru-RU" altLang="en-US" u="sng">
                <a:solidFill>
                  <a:schemeClr val="hlink"/>
                </a:solidFill>
                <a:latin typeface="Times New Roman" panose="02020503050405090304" pitchFamily="18" charset="0"/>
                <a:cs typeface="Times New Roman" panose="02020503050405090304" pitchFamily="18" charset="0"/>
                <a:sym typeface="Times New Roman" panose="02020503050405090304" pitchFamily="18" charset="0"/>
                <a:hlinkClick r:id="rId4"/>
              </a:rPr>
              <a:t>Свидетельство о государственной регистрации базы данных № 2014620549 от 10 апреля 2014 г.</a:t>
            </a:r>
            <a:endParaRPr lang="en-US" altLang="zh-CN">
              <a:latin typeface="Arial" panose="020B0604020202090204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Google Shape;74;p10"/>
          <p:cNvSpPr>
            <a:spLocks noGrp="1"/>
          </p:cNvSpPr>
          <p:nvPr>
            <p:ph type="title"/>
          </p:nvPr>
        </p:nvSpPr>
        <p:spPr>
          <a:xfrm>
            <a:off x="838200" y="-28575"/>
            <a:ext cx="10515600" cy="1325563"/>
          </a:xfrm>
          <a:ln/>
        </p:spPr>
        <p:txBody>
          <a:bodyPr vert="horz" wrap="square" lIns="91425" tIns="45700" rIns="91425" bIns="45700" anchor="ctr" anchorCtr="0"/>
          <a:lstStyle/>
          <a:p>
            <a:pPr eaLnBrk="1" hangingPunct="1">
              <a:lnSpc>
                <a:spcPct val="90000"/>
              </a:lnSpc>
              <a:buFont typeface="Times New Roman" panose="02020503050405090304" pitchFamily="18" charset="0"/>
              <a:buNone/>
            </a:pPr>
            <a:r>
              <a:rPr lang="ru-RU" altLang="en-US" sz="4400">
                <a:latin typeface="Times New Roman" panose="02020503050405090304" pitchFamily="18" charset="0"/>
                <a:ea typeface="Arial" panose="020B0604020202090204"/>
                <a:cs typeface="Times New Roman" panose="02020503050405090304" pitchFamily="18" charset="0"/>
                <a:sym typeface="Times New Roman" panose="02020503050405090304" pitchFamily="18" charset="0"/>
              </a:rPr>
              <a:t>Данные, которые мы используем</a:t>
            </a:r>
            <a:endParaRPr lang="en-US" altLang="zh-CN" sz="4400">
              <a:latin typeface="Arial" panose="020B0604020202090204"/>
              <a:ea typeface="Arial" panose="020B0604020202090204"/>
              <a:cs typeface="Arial" panose="020B0604020202090204"/>
              <a:sym typeface="Arial" panose="020B0604020202090204"/>
            </a:endParaRPr>
          </a:p>
        </p:txBody>
      </p:sp>
      <p:sp>
        <p:nvSpPr>
          <p:cNvPr id="75" name="Google Shape;75;p10"/>
          <p:cNvSpPr txBox="1">
            <a:spLocks noGrp="1"/>
          </p:cNvSpPr>
          <p:nvPr>
            <p:ph type="body" idx="1"/>
          </p:nvPr>
        </p:nvSpPr>
        <p:spPr>
          <a:xfrm>
            <a:off x="838078" y="1183391"/>
            <a:ext cx="10515240" cy="3884124"/>
          </a:xfrm>
          <a:ln/>
          <a:effectLst/>
          <a:scene3d>
            <a:camera prst="orthographicFront"/>
            <a:lightRig rig="balanced" dir="t"/>
          </a:scene3d>
          <a:sp3d prstMaterial="plastic"/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100"/>
              <a:buFont typeface="Times New Roman" panose="02020503050405090304"/>
              <a:buNone/>
              <a:defRPr/>
            </a:pPr>
            <a:r>
              <a:rPr kumimoji="0" lang="ru-RU" sz="3100" b="0" i="0" u="none" strike="noStrike" kern="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highlight>
                  <a:schemeClr val="lt1"/>
                </a:highlight>
                <a:uLnTx/>
                <a:uFillTx/>
                <a:latin typeface="Times New Roman" panose="02020503050405090304"/>
                <a:ea typeface="Times New Roman" panose="02020503050405090304"/>
                <a:cs typeface="Times New Roman" panose="02020503050405090304"/>
                <a:sym typeface="Times New Roman" panose="02020503050405090304"/>
              </a:rPr>
              <a:t>Высотные профили признаков</a:t>
            </a:r>
            <a:r>
              <a:rPr kumimoji="0" lang="en-US" sz="3100" b="0" i="0" u="none" strike="noStrike" kern="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highlight>
                  <a:schemeClr val="lt1"/>
                </a:highlight>
                <a:uLnTx/>
                <a:uFillTx/>
                <a:latin typeface="Times New Roman" panose="02020503050405090304"/>
                <a:ea typeface="Times New Roman" panose="02020503050405090304"/>
                <a:cs typeface="Times New Roman" panose="02020503050405090304"/>
                <a:sym typeface="Times New Roman" panose="02020503050405090304"/>
              </a:rPr>
              <a:t> (</a:t>
            </a:r>
            <a:r>
              <a:rPr kumimoji="0" lang="ru-RU" sz="3100" b="0" i="0" u="none" strike="noStrike" kern="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highlight>
                  <a:schemeClr val="lt1"/>
                </a:highlight>
                <a:uLnTx/>
                <a:uFillTx/>
                <a:latin typeface="Times New Roman" panose="02020503050405090304"/>
                <a:ea typeface="Times New Roman" panose="02020503050405090304"/>
                <a:cs typeface="Times New Roman" panose="02020503050405090304"/>
                <a:sym typeface="Times New Roman" panose="02020503050405090304"/>
              </a:rPr>
              <a:t>от 0м до 14000м) [1]:</a:t>
            </a:r>
            <a:endParaRPr kumimoji="0" sz="31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highlight>
                <a:schemeClr val="lt1"/>
              </a:highlight>
              <a:uLnTx/>
              <a:uFillTx/>
              <a:latin typeface="Arial" panose="020B0604020202090204"/>
              <a:ea typeface="Arial" panose="020B0604020202090204"/>
              <a:cs typeface="Arial" panose="020B0604020202090204"/>
              <a:sym typeface="Arial" panose="020B0604020202090204"/>
            </a:endParaRPr>
          </a:p>
          <a:p>
            <a:pPr marL="457200" marR="0" lvl="0" indent="-32385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500"/>
              <a:buFont typeface="Times New Roman" panose="02020503050405090304"/>
              <a:buAutoNum type="arabicPeriod"/>
              <a:defRPr/>
            </a:pPr>
            <a:r>
              <a:rPr kumimoji="0" lang="ru-RU" sz="2500" b="0" i="0" u="none" strike="noStrike" kern="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highlight>
                  <a:schemeClr val="lt1"/>
                </a:highlight>
                <a:uLnTx/>
                <a:uFillTx/>
                <a:latin typeface="Times New Roman" panose="02020503050405090304"/>
                <a:ea typeface="Times New Roman" panose="02020503050405090304"/>
                <a:cs typeface="Times New Roman" panose="02020503050405090304"/>
                <a:sym typeface="Times New Roman" panose="02020503050405090304"/>
              </a:rPr>
              <a:t>Температура</a:t>
            </a:r>
            <a:endParaRPr kumimoji="0" sz="25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highlight>
                <a:schemeClr val="lt1"/>
              </a:highlight>
              <a:uLnTx/>
              <a:uFillTx/>
              <a:latin typeface="Arial" panose="020B0604020202090204"/>
              <a:ea typeface="Arial" panose="020B0604020202090204"/>
              <a:cs typeface="Arial" panose="020B0604020202090204"/>
              <a:sym typeface="Arial" panose="020B0604020202090204"/>
            </a:endParaRPr>
          </a:p>
          <a:p>
            <a:pPr marL="457200" marR="0" lvl="0" indent="-32385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00"/>
              <a:buFont typeface="Times New Roman" panose="02020503050405090304"/>
              <a:buAutoNum type="arabicPeriod"/>
              <a:defRPr/>
            </a:pPr>
            <a:r>
              <a:rPr kumimoji="0" lang="ru-RU" sz="2500" b="0" i="0" u="none" strike="noStrike" kern="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highlight>
                  <a:schemeClr val="lt1"/>
                </a:highlight>
                <a:uLnTx/>
                <a:uFillTx/>
                <a:latin typeface="Times New Roman" panose="02020503050405090304"/>
                <a:ea typeface="Times New Roman" panose="02020503050405090304"/>
                <a:cs typeface="Times New Roman" panose="02020503050405090304"/>
                <a:sym typeface="Times New Roman" panose="02020503050405090304"/>
              </a:rPr>
              <a:t>Абсолютная влажность</a:t>
            </a:r>
            <a:endParaRPr kumimoji="0" sz="25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highlight>
                <a:schemeClr val="lt1"/>
              </a:highlight>
              <a:uLnTx/>
              <a:uFillTx/>
              <a:latin typeface="Arial" panose="020B0604020202090204"/>
              <a:ea typeface="Arial" panose="020B0604020202090204"/>
              <a:cs typeface="Arial" panose="020B0604020202090204"/>
              <a:sym typeface="Arial" panose="020B0604020202090204"/>
            </a:endParaRPr>
          </a:p>
          <a:p>
            <a:pPr marL="457200" marR="0" lvl="0" indent="-32385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00"/>
              <a:buFont typeface="Times New Roman" panose="02020503050405090304"/>
              <a:buAutoNum type="arabicPeriod"/>
              <a:defRPr/>
            </a:pPr>
            <a:r>
              <a:rPr kumimoji="0" lang="ru-RU" sz="2500" b="0" i="0" u="none" strike="noStrike" kern="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highlight>
                  <a:schemeClr val="lt1"/>
                </a:highlight>
                <a:uLnTx/>
                <a:uFillTx/>
                <a:latin typeface="Times New Roman" panose="02020503050405090304"/>
                <a:ea typeface="Times New Roman" panose="02020503050405090304"/>
                <a:cs typeface="Times New Roman" panose="02020503050405090304"/>
                <a:sym typeface="Times New Roman" panose="02020503050405090304"/>
              </a:rPr>
              <a:t>Относительная влажность </a:t>
            </a:r>
            <a:endParaRPr kumimoji="0" sz="25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highlight>
                <a:schemeClr val="lt1"/>
              </a:highlight>
              <a:uLnTx/>
              <a:uFillTx/>
              <a:latin typeface="Arial" panose="020B0604020202090204"/>
              <a:ea typeface="Arial" panose="020B0604020202090204"/>
              <a:cs typeface="Arial" panose="020B0604020202090204"/>
              <a:sym typeface="Arial" panose="020B0604020202090204"/>
            </a:endParaRPr>
          </a:p>
          <a:p>
            <a:pPr marL="457200" marR="0" lvl="0" indent="-32385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00"/>
              <a:buFont typeface="Times New Roman" panose="02020503050405090304"/>
              <a:buAutoNum type="arabicPeriod"/>
              <a:defRPr/>
            </a:pPr>
            <a:r>
              <a:rPr kumimoji="0" lang="ru-RU" sz="2500" b="0" i="0" u="none" strike="noStrike" kern="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highlight>
                  <a:schemeClr val="lt1"/>
                </a:highlight>
                <a:uLnTx/>
                <a:uFillTx/>
                <a:latin typeface="Times New Roman" panose="02020503050405090304"/>
                <a:ea typeface="Times New Roman" panose="02020503050405090304"/>
                <a:cs typeface="Times New Roman" panose="02020503050405090304"/>
                <a:sym typeface="Times New Roman" panose="02020503050405090304"/>
              </a:rPr>
              <a:t>Давление</a:t>
            </a:r>
            <a:endParaRPr kumimoji="0" sz="25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highlight>
                <a:schemeClr val="lt1"/>
              </a:highlight>
              <a:uLnTx/>
              <a:uFillTx/>
              <a:latin typeface="Arial" panose="020B0604020202090204"/>
              <a:ea typeface="Arial" panose="020B0604020202090204"/>
              <a:cs typeface="Arial" panose="020B0604020202090204"/>
              <a:sym typeface="Arial" panose="020B0604020202090204"/>
            </a:endParaRPr>
          </a:p>
          <a:p>
            <a:pPr marL="457200" marR="0" lvl="0" indent="-32385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00"/>
              <a:buFont typeface="Times New Roman" panose="02020503050405090304"/>
              <a:buAutoNum type="arabicPeriod"/>
              <a:defRPr/>
            </a:pPr>
            <a:r>
              <a:rPr kumimoji="0" lang="ru-RU" sz="2500" b="0" i="0" u="none" strike="noStrike" kern="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highlight>
                  <a:schemeClr val="lt1"/>
                </a:highlight>
                <a:uLnTx/>
                <a:uFillTx/>
                <a:latin typeface="Times New Roman" panose="02020503050405090304"/>
                <a:ea typeface="Times New Roman" panose="02020503050405090304"/>
                <a:cs typeface="Times New Roman" panose="02020503050405090304"/>
                <a:sym typeface="Times New Roman" panose="02020503050405090304"/>
              </a:rPr>
              <a:t>Скорость ветра</a:t>
            </a:r>
          </a:p>
          <a:p>
            <a:pPr marL="457200" marR="0" lvl="0" indent="-32385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00"/>
              <a:buFont typeface="Times New Roman" panose="02020503050405090304"/>
              <a:buAutoNum type="arabicPeriod"/>
              <a:defRPr/>
            </a:pPr>
            <a:r>
              <a:rPr kumimoji="0" lang="ru-RU" sz="2500" b="0" i="0" u="none" strike="noStrike" kern="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highlight>
                  <a:schemeClr val="lt1"/>
                </a:highlight>
                <a:uLnTx/>
                <a:uFillTx/>
                <a:latin typeface="Times New Roman" panose="02020503050405090304"/>
                <a:ea typeface="Arial" panose="020B0604020202090204"/>
                <a:cs typeface="Times New Roman" panose="02020503050405090304"/>
                <a:sym typeface="Times New Roman" panose="02020503050405090304"/>
              </a:rPr>
              <a:t>Направление ветра</a:t>
            </a:r>
            <a:endParaRPr kumimoji="0" sz="25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highlight>
                <a:schemeClr val="lt1"/>
              </a:highlight>
              <a:uLnTx/>
              <a:uFillTx/>
              <a:latin typeface="Arial" panose="020B0604020202090204"/>
              <a:ea typeface="Arial" panose="020B0604020202090204"/>
              <a:cs typeface="Arial" panose="020B0604020202090204"/>
              <a:sym typeface="Arial" panose="020B0604020202090204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100"/>
              <a:buFont typeface="Times New Roman" panose="02020503050405090304"/>
              <a:buNone/>
              <a:defRPr/>
            </a:pPr>
            <a:r>
              <a:rPr kumimoji="0" lang="ru-RU" sz="3100" b="0" i="0" u="none" strike="noStrike" kern="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highlight>
                  <a:schemeClr val="lt1"/>
                </a:highlight>
                <a:uLnTx/>
                <a:uFillTx/>
                <a:latin typeface="Times New Roman" panose="02020503050405090304"/>
                <a:ea typeface="Times New Roman" panose="02020503050405090304"/>
                <a:cs typeface="Times New Roman" panose="02020503050405090304"/>
                <a:sym typeface="Times New Roman" panose="02020503050405090304"/>
              </a:rPr>
              <a:t>Целевая переменная [2]:</a:t>
            </a:r>
            <a:endParaRPr kumimoji="0" sz="31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highlight>
                <a:schemeClr val="lt1"/>
              </a:highlight>
              <a:uLnTx/>
              <a:uFillTx/>
              <a:latin typeface="Arial" panose="020B0604020202090204"/>
              <a:ea typeface="Arial" panose="020B0604020202090204"/>
              <a:cs typeface="Arial" panose="020B0604020202090204"/>
              <a:sym typeface="Arial" panose="020B0604020202090204"/>
            </a:endParaRPr>
          </a:p>
          <a:p>
            <a:pPr marL="457200" marR="0" lvl="0" indent="-32385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500"/>
              <a:buFont typeface="Times New Roman" panose="02020503050405090304"/>
              <a:buAutoNum type="arabicPeriod"/>
              <a:defRPr/>
            </a:pPr>
            <a:r>
              <a:rPr kumimoji="0" lang="ru-RU" sz="2500" b="0" i="0" u="none" strike="noStrike" kern="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Times New Roman" panose="02020503050405090304"/>
                <a:ea typeface="Times New Roman" panose="02020503050405090304"/>
                <a:cs typeface="Times New Roman" panose="02020503050405090304"/>
                <a:sym typeface="Times New Roman" panose="02020503050405090304"/>
              </a:rPr>
              <a:t>Наличие/отсутствие облака верхнего яруса</a:t>
            </a:r>
            <a:endParaRPr kumimoji="0" sz="25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90204"/>
              <a:ea typeface="Arial" panose="020B0604020202090204"/>
              <a:cs typeface="Arial" panose="020B0604020202090204"/>
              <a:sym typeface="Arial" panose="020B0604020202090204"/>
            </a:endParaRPr>
          </a:p>
        </p:txBody>
      </p:sp>
      <p:sp>
        <p:nvSpPr>
          <p:cNvPr id="14340" name="Google Shape;76;p10"/>
          <p:cNvSpPr txBox="1">
            <a:spLocks noGrp="1"/>
          </p:cNvSpPr>
          <p:nvPr>
            <p:ph type="sldNum" idx="4"/>
          </p:nvPr>
        </p:nvSpPr>
        <p:spPr>
          <a:ln/>
        </p:spPr>
        <p:txBody>
          <a:bodyPr lIns="91425" tIns="45700" rIns="91425" bIns="45700" anchor="ctr" anchorCtr="0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90204" pitchFamily="34" charset="0"/>
              <a:buNone/>
              <a:defRPr sz="1400" b="0" i="0" u="none" kern="1200" baseline="0">
                <a:solidFill>
                  <a:srgbClr val="000000"/>
                </a:solidFill>
                <a:latin typeface="Arial" panose="020B0604020202090204" pitchFamily="34" charset="0"/>
                <a:ea typeface="+mn-ea"/>
                <a:sym typeface="Arial" panose="020B0604020202090204" pitchFamily="34" charset="0"/>
              </a:defRPr>
            </a:lvl1pPr>
            <a:lvl2pPr marL="45720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90204" pitchFamily="34" charset="0"/>
              <a:buNone/>
              <a:defRPr sz="1400" b="0" i="0" u="none" kern="1200" baseline="0">
                <a:solidFill>
                  <a:srgbClr val="000000"/>
                </a:solidFill>
                <a:latin typeface="Arial" panose="020B0604020202090204" pitchFamily="34" charset="0"/>
                <a:ea typeface="+mn-ea"/>
                <a:cs typeface="+mn-cs"/>
                <a:sym typeface="Arial" panose="020B0604020202090204" pitchFamily="34" charset="0"/>
              </a:defRPr>
            </a:lvl2pPr>
            <a:lvl3pPr marL="914400" lvl="2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90204" pitchFamily="34" charset="0"/>
              <a:buNone/>
              <a:defRPr sz="1400" b="0" i="0" u="none" kern="1200" baseline="0">
                <a:solidFill>
                  <a:srgbClr val="000000"/>
                </a:solidFill>
                <a:latin typeface="Arial" panose="020B0604020202090204" pitchFamily="34" charset="0"/>
                <a:ea typeface="+mn-ea"/>
                <a:cs typeface="+mn-cs"/>
                <a:sym typeface="Arial" panose="020B0604020202090204" pitchFamily="34" charset="0"/>
              </a:defRPr>
            </a:lvl3pPr>
            <a:lvl4pPr marL="1371600" lvl="3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90204" pitchFamily="34" charset="0"/>
              <a:buNone/>
              <a:defRPr sz="1400" b="0" i="0" u="none" kern="1200" baseline="0">
                <a:solidFill>
                  <a:srgbClr val="000000"/>
                </a:solidFill>
                <a:latin typeface="Arial" panose="020B0604020202090204" pitchFamily="34" charset="0"/>
                <a:ea typeface="+mn-ea"/>
                <a:cs typeface="+mn-cs"/>
                <a:sym typeface="Arial" panose="020B0604020202090204" pitchFamily="34" charset="0"/>
              </a:defRPr>
            </a:lvl4pPr>
            <a:lvl5pPr marL="1828800" lvl="4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90204" pitchFamily="34" charset="0"/>
              <a:buNone/>
              <a:defRPr sz="1400" b="0" i="0" u="none" kern="1200" baseline="0">
                <a:solidFill>
                  <a:srgbClr val="000000"/>
                </a:solidFill>
                <a:latin typeface="Arial" panose="020B0604020202090204" pitchFamily="34" charset="0"/>
                <a:ea typeface="+mn-ea"/>
                <a:cs typeface="+mn-cs"/>
                <a:sym typeface="Arial" panose="020B0604020202090204" pitchFamily="34" charset="0"/>
              </a:defRPr>
            </a:lvl5pPr>
          </a:lstStyle>
          <a:p>
            <a:pPr lvl="0" algn="r" eaLnBrk="1" hangingPunct="1">
              <a:buClr>
                <a:srgbClr val="888888"/>
              </a:buClr>
              <a:buFont typeface="Calibri" pitchFamily="34" charset="0"/>
              <a:buNone/>
            </a:pPr>
            <a:fld id="{9A0DB2DC-4C9A-4742-B13C-FB6460FD3503}" type="slidenum">
              <a:rPr lang="ru-RU" altLang="en-US" sz="1200">
                <a:solidFill>
                  <a:srgbClr val="888888"/>
                </a:solidFill>
                <a:latin typeface="Calibri" pitchFamily="34" charset="0"/>
                <a:cs typeface="Calibri" pitchFamily="34" charset="0"/>
                <a:sym typeface="Calibri" pitchFamily="34" charset="0"/>
              </a:rPr>
              <a:t>3</a:t>
            </a:fld>
            <a:endParaRPr lang="ru-RU" altLang="en-US" sz="1200">
              <a:solidFill>
                <a:srgbClr val="888888"/>
              </a:solidFill>
              <a:latin typeface="Calibri" pitchFamily="34" charset="0"/>
              <a:ea typeface="Times New Roman" panose="02020503050405090304" pitchFamily="18" charset="0"/>
              <a:cs typeface="Calibri" pitchFamily="34" charset="0"/>
              <a:sym typeface="Calibri" pitchFamily="34" charset="0"/>
            </a:endParaRPr>
          </a:p>
        </p:txBody>
      </p:sp>
      <p:sp>
        <p:nvSpPr>
          <p:cNvPr id="77" name="Google Shape;77;p10"/>
          <p:cNvSpPr txBox="1"/>
          <p:nvPr/>
        </p:nvSpPr>
        <p:spPr>
          <a:xfrm>
            <a:off x="646516" y="5497183"/>
            <a:ext cx="10898365" cy="3862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8556"/>
          </a:bodyPr>
          <a:lstStyle/>
          <a:p>
            <a:pPr marL="114300" marR="0" defTabSz="914400" eaLnBrk="1" fontAlgn="auto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40000"/>
              <a:buFont typeface="Arial" panose="020B0604020202090204"/>
              <a:buNone/>
              <a:defRPr/>
            </a:pPr>
            <a:r>
              <a:rPr kumimoji="0" lang="ru-RU" sz="1300" kern="0" cap="none" spc="0" normalizeH="0" baseline="0" noProof="0">
                <a:solidFill>
                  <a:srgbClr val="000000"/>
                </a:solidFill>
                <a:highlight>
                  <a:schemeClr val="lt1"/>
                </a:highlight>
                <a:latin typeface="Times New Roman" panose="02020503050405090304"/>
                <a:ea typeface="Times New Roman" panose="02020503050405090304"/>
                <a:cs typeface="Times New Roman" panose="02020503050405090304"/>
                <a:sym typeface="Times New Roman" panose="02020503050405090304"/>
              </a:rPr>
              <a:t>[1] Copernicus Climate Data Store. Available online: https://cds.climate.copernicus.eu (accessed on February 7, 2025).</a:t>
            </a:r>
            <a:endParaRPr kumimoji="0" sz="1300" kern="0" cap="none" spc="0" normalizeH="0" baseline="0" noProof="0">
              <a:solidFill>
                <a:srgbClr val="000000"/>
              </a:solidFill>
              <a:highlight>
                <a:schemeClr val="lt1"/>
              </a:highlight>
              <a:latin typeface="Times New Roman" panose="02020503050405090304"/>
              <a:ea typeface="Times New Roman" panose="02020503050405090304"/>
              <a:cs typeface="Times New Roman" panose="02020503050405090304"/>
              <a:sym typeface="Times New Roman" panose="02020503050405090304"/>
            </a:endParaRPr>
          </a:p>
          <a:p>
            <a:pPr marL="114300" marR="0" defTabSz="914400" eaLnBrk="1" fontAlgn="auto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40000"/>
              <a:buFont typeface="Arial" panose="020B0604020202090204"/>
              <a:buNone/>
              <a:defRPr/>
            </a:pPr>
            <a:r>
              <a:rPr kumimoji="0" lang="ru-RU" sz="1300" kern="0" cap="none" spc="0" normalizeH="0" baseline="0" noProof="0">
                <a:solidFill>
                  <a:srgbClr val="000000"/>
                </a:solidFill>
                <a:highlight>
                  <a:schemeClr val="lt1"/>
                </a:highlight>
                <a:latin typeface="Times New Roman" panose="02020503050405090304"/>
                <a:ea typeface="Times New Roman" panose="02020503050405090304"/>
                <a:cs typeface="Times New Roman" panose="02020503050405090304"/>
                <a:sym typeface="Times New Roman" panose="02020503050405090304"/>
              </a:rPr>
              <a:t>[2] Всероссийский научно-исследовательский институт гидрометеорологической информации – Мировой центр данных (ВНИИГМИ-МЦД). Основные метеорологические параметры (срочные данные) [</a:t>
            </a:r>
            <a:r>
              <a:rPr kumimoji="0" lang="ru-RU" sz="1300" u="sng" kern="0" cap="none" spc="0" normalizeH="0" baseline="0" noProof="0">
                <a:solidFill>
                  <a:schemeClr val="hlink"/>
                </a:solidFill>
                <a:highlight>
                  <a:schemeClr val="lt1"/>
                </a:highlight>
                <a:latin typeface="Times New Roman" panose="02020503050405090304"/>
                <a:ea typeface="Times New Roman" panose="02020503050405090304"/>
                <a:cs typeface="Times New Roman" panose="02020503050405090304"/>
                <a:sym typeface="Times New Roman" panose="02020503050405090304"/>
                <a:hlinkClick r:id="rId3"/>
              </a:rPr>
              <a:t>http://meteo.ru/data/basic-parameters/</a:t>
            </a:r>
            <a:r>
              <a:rPr kumimoji="0" lang="ru-RU" sz="1300" kern="0" cap="none" spc="0" normalizeH="0" baseline="0" noProof="0">
                <a:solidFill>
                  <a:srgbClr val="000000"/>
                </a:solidFill>
                <a:highlight>
                  <a:schemeClr val="lt1"/>
                </a:highlight>
                <a:latin typeface="Times New Roman" panose="02020503050405090304"/>
                <a:ea typeface="Times New Roman" panose="02020503050405090304"/>
                <a:cs typeface="Times New Roman" panose="02020503050405090304"/>
                <a:sym typeface="Times New Roman" panose="02020503050405090304"/>
              </a:rPr>
              <a:t>].   Официальная библиографическая ссылка на этот массив: Булыгина О.Н., Веселов В.М., Разуваев В.Н., Александрова Т.М. «Описание массива срочных данных об основных метеорологических параметрах на станциях России». </a:t>
            </a:r>
            <a:r>
              <a:rPr kumimoji="0" lang="ru-RU" sz="1300" u="sng" kern="0" cap="none" spc="0" normalizeH="0" baseline="0" noProof="0">
                <a:solidFill>
                  <a:schemeClr val="hlink"/>
                </a:solidFill>
                <a:highlight>
                  <a:schemeClr val="lt1"/>
                </a:highlight>
                <a:latin typeface="Times New Roman" panose="02020503050405090304"/>
                <a:ea typeface="Times New Roman" panose="02020503050405090304"/>
                <a:cs typeface="Times New Roman" panose="02020503050405090304"/>
                <a:sym typeface="Times New Roman" panose="02020503050405090304"/>
                <a:hlinkClick r:id="rId4"/>
              </a:rPr>
              <a:t>Свидетельство о государственной регистрации базы данных № 2014620549 от 10 апреля 2014 г.</a:t>
            </a:r>
            <a:r>
              <a:rPr kumimoji="0" lang="ru-RU" sz="1300" kern="0" cap="none" spc="0" normalizeH="0" baseline="0" noProof="0">
                <a:solidFill>
                  <a:srgbClr val="000000"/>
                </a:solidFill>
                <a:highlight>
                  <a:schemeClr val="lt1"/>
                </a:highlight>
                <a:latin typeface="Times New Roman" panose="02020503050405090304"/>
                <a:ea typeface="Times New Roman" panose="02020503050405090304"/>
                <a:cs typeface="Times New Roman" panose="02020503050405090304"/>
                <a:sym typeface="Times New Roman" panose="02020503050405090304"/>
              </a:rPr>
              <a:t>)</a:t>
            </a:r>
            <a:endParaRPr kumimoji="0" sz="1300" kern="0" cap="none" spc="0" normalizeH="0" baseline="0" noProof="0">
              <a:solidFill>
                <a:srgbClr val="000000"/>
              </a:solidFill>
              <a:highlight>
                <a:schemeClr val="lt1"/>
              </a:highlight>
              <a:latin typeface="Times New Roman" panose="02020503050405090304"/>
              <a:ea typeface="Times New Roman" panose="02020503050405090304"/>
              <a:cs typeface="Times New Roman" panose="02020503050405090304"/>
              <a:sym typeface="Times New Roman" panose="02020503050405090304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1070" y="0"/>
            <a:ext cx="10904855" cy="1165860"/>
          </a:xfrm>
        </p:spPr>
        <p:txBody>
          <a:bodyPr/>
          <a:lstStyle/>
          <a:p>
            <a:r>
              <a:rPr lang="ru-RU" altLang="en-US"/>
              <a:t>Расхождение данных при регистрации ОВЯ на метеорологической станции и лидаром НИ ТГУ   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0105" y="5022850"/>
            <a:ext cx="10280015" cy="1835150"/>
          </a:xfrm>
        </p:spPr>
        <p:txBody>
          <a:bodyPr/>
          <a:lstStyle/>
          <a:p>
            <a:r>
              <a:rPr lang="en-US" altLang="en-US"/>
              <a:t>• В случаях, когда лидар видит облака, а метеорологи нет (168 случаев), бал облачности очень низкий (0.17), что говорит о слабой облачности или локальных ОВЯ, которые метеорологи не фиксируют.</a:t>
            </a:r>
          </a:p>
          <a:p>
            <a:r>
              <a:rPr lang="en-US" altLang="en-US"/>
              <a:t>• В случаях, когда метеорологи видят ОВЯ, а лидар нет (401 случай), бал облачности высокий (5.4), возможно, облака низкие или типы облаков, которые лидар не фиксирует.</a:t>
            </a:r>
          </a:p>
          <a:p>
            <a:r>
              <a:rPr lang="en-US" altLang="en-US"/>
              <a:t>• Совпадение наблюдений (530 случаев) связано с высоким балом облачности (7.19).</a:t>
            </a:r>
          </a:p>
          <a:p>
            <a:r>
              <a:rPr lang="en-US" altLang="en-US"/>
              <a:t>• Отсутствие ОВЯ в обоих случаях регистрации (739 случаев) — низкий бал (0.52).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38325" y="978535"/>
            <a:ext cx="7458075" cy="3641725"/>
          </a:xfrm>
          <a:prstGeom prst="rect">
            <a:avLst/>
          </a:prstGeom>
        </p:spPr>
      </p:pic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184238CF-EA7D-2AF2-283C-9EA938A85EA1}"/>
              </a:ext>
            </a:extLst>
          </p:cNvPr>
          <p:cNvSpPr>
            <a:spLocks noGrp="1"/>
          </p:cNvSpPr>
          <p:nvPr>
            <p:ph type="sldNum" idx="4"/>
          </p:nvPr>
        </p:nvSpPr>
        <p:spPr/>
        <p:txBody>
          <a:bodyPr/>
          <a:lstStyle/>
          <a:p>
            <a:pPr algn="r" eaLnBrk="1" hangingPunct="1">
              <a:buClr>
                <a:srgbClr val="888888"/>
              </a:buClr>
              <a:buFont typeface="Calibri" pitchFamily="34" charset="0"/>
              <a:buNone/>
            </a:pPr>
            <a:fld id="{9A0DB2DC-4C9A-4742-B13C-FB6460FD3503}" type="slidenum">
              <a:rPr lang="ru-RU" altLang="en-US" smtClean="0">
                <a:latin typeface="Calibri" pitchFamily="34" charset="0"/>
                <a:cs typeface="Calibri" pitchFamily="34" charset="0"/>
                <a:sym typeface="Calibri" pitchFamily="34" charset="0"/>
              </a:rPr>
              <a:t>4</a:t>
            </a:fld>
            <a:endParaRPr lang="ru-RU" altLang="en-US">
              <a:latin typeface="Calibri" pitchFamily="34" charset="0"/>
              <a:ea typeface="Calibri" pitchFamily="34" charset="0"/>
              <a:cs typeface="Calibri" pitchFamily="34" charset="0"/>
              <a:sym typeface="Calibri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Google Shape;124;p15"/>
          <p:cNvSpPr>
            <a:spLocks noGrp="1"/>
          </p:cNvSpPr>
          <p:nvPr>
            <p:ph type="title"/>
          </p:nvPr>
        </p:nvSpPr>
        <p:spPr>
          <a:xfrm>
            <a:off x="614998" y="132080"/>
            <a:ext cx="4943475" cy="1325563"/>
          </a:xfrm>
          <a:ln/>
        </p:spPr>
        <p:txBody>
          <a:bodyPr vert="horz" wrap="square" lIns="91425" tIns="45700" rIns="91425" bIns="45700" anchor="ctr" anchorCtr="0"/>
          <a:lstStyle/>
          <a:p>
            <a:pPr eaLnBrk="1" hangingPunct="1">
              <a:lnSpc>
                <a:spcPct val="90000"/>
              </a:lnSpc>
              <a:buFont typeface="Times New Roman" panose="02020503050405090304" pitchFamily="18" charset="0"/>
              <a:buNone/>
            </a:pPr>
            <a:r>
              <a:rPr lang="ru-RU" altLang="en-US" sz="4400">
                <a:latin typeface="Times New Roman" panose="02020503050405090304" pitchFamily="18" charset="0"/>
                <a:ea typeface="Arial" panose="020B0604020202090204"/>
                <a:cs typeface="Times New Roman" panose="02020503050405090304" pitchFamily="18" charset="0"/>
                <a:sym typeface="Times New Roman" panose="02020503050405090304" pitchFamily="18" charset="0"/>
              </a:rPr>
              <a:t>Анализ данных</a:t>
            </a:r>
            <a:endParaRPr lang="ru-RU" altLang="en-US" sz="4400">
              <a:latin typeface="Arial" panose="020B0604020202090204"/>
              <a:ea typeface="Arial" panose="020B0604020202090204"/>
              <a:cs typeface="Arial" panose="020B0604020202090204"/>
              <a:sym typeface="Arial" panose="020B0604020202090204"/>
            </a:endParaRPr>
          </a:p>
        </p:txBody>
      </p:sp>
      <p:sp>
        <p:nvSpPr>
          <p:cNvPr id="24579" name="Google Shape;126;p15"/>
          <p:cNvSpPr txBox="1">
            <a:spLocks noGrp="1"/>
          </p:cNvSpPr>
          <p:nvPr>
            <p:ph type="sldNum" idx="4"/>
          </p:nvPr>
        </p:nvSpPr>
        <p:spPr>
          <a:ln/>
        </p:spPr>
        <p:txBody>
          <a:bodyPr lIns="91425" tIns="45700" rIns="91425" bIns="45700" anchor="ctr" anchorCtr="0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90204" pitchFamily="34" charset="0"/>
              <a:buNone/>
              <a:defRPr sz="1400" b="0" i="0" u="none" kern="1200" baseline="0">
                <a:solidFill>
                  <a:srgbClr val="000000"/>
                </a:solidFill>
                <a:latin typeface="Arial" panose="020B0604020202090204" pitchFamily="34" charset="0"/>
                <a:ea typeface="+mn-ea"/>
                <a:sym typeface="Arial" panose="020B0604020202090204" pitchFamily="34" charset="0"/>
              </a:defRPr>
            </a:lvl1pPr>
            <a:lvl2pPr marL="45720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90204" pitchFamily="34" charset="0"/>
              <a:buNone/>
              <a:defRPr sz="1400" b="0" i="0" u="none" kern="1200" baseline="0">
                <a:solidFill>
                  <a:srgbClr val="000000"/>
                </a:solidFill>
                <a:latin typeface="Arial" panose="020B0604020202090204" pitchFamily="34" charset="0"/>
                <a:ea typeface="+mn-ea"/>
                <a:cs typeface="+mn-cs"/>
                <a:sym typeface="Arial" panose="020B0604020202090204" pitchFamily="34" charset="0"/>
              </a:defRPr>
            </a:lvl2pPr>
            <a:lvl3pPr marL="914400" lvl="2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90204" pitchFamily="34" charset="0"/>
              <a:buNone/>
              <a:defRPr sz="1400" b="0" i="0" u="none" kern="1200" baseline="0">
                <a:solidFill>
                  <a:srgbClr val="000000"/>
                </a:solidFill>
                <a:latin typeface="Arial" panose="020B0604020202090204" pitchFamily="34" charset="0"/>
                <a:ea typeface="+mn-ea"/>
                <a:cs typeface="+mn-cs"/>
                <a:sym typeface="Arial" panose="020B0604020202090204" pitchFamily="34" charset="0"/>
              </a:defRPr>
            </a:lvl3pPr>
            <a:lvl4pPr marL="1371600" lvl="3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90204" pitchFamily="34" charset="0"/>
              <a:buNone/>
              <a:defRPr sz="1400" b="0" i="0" u="none" kern="1200" baseline="0">
                <a:solidFill>
                  <a:srgbClr val="000000"/>
                </a:solidFill>
                <a:latin typeface="Arial" panose="020B0604020202090204" pitchFamily="34" charset="0"/>
                <a:ea typeface="+mn-ea"/>
                <a:cs typeface="+mn-cs"/>
                <a:sym typeface="Arial" panose="020B0604020202090204" pitchFamily="34" charset="0"/>
              </a:defRPr>
            </a:lvl4pPr>
            <a:lvl5pPr marL="1828800" lvl="4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90204" pitchFamily="34" charset="0"/>
              <a:buNone/>
              <a:defRPr sz="1400" b="0" i="0" u="none" kern="1200" baseline="0">
                <a:solidFill>
                  <a:srgbClr val="000000"/>
                </a:solidFill>
                <a:latin typeface="Arial" panose="020B0604020202090204" pitchFamily="34" charset="0"/>
                <a:ea typeface="+mn-ea"/>
                <a:cs typeface="+mn-cs"/>
                <a:sym typeface="Arial" panose="020B0604020202090204" pitchFamily="34" charset="0"/>
              </a:defRPr>
            </a:lvl5pPr>
          </a:lstStyle>
          <a:p>
            <a:pPr lvl="0" algn="r" eaLnBrk="1" hangingPunct="1">
              <a:buClr>
                <a:srgbClr val="888888"/>
              </a:buClr>
              <a:buFont typeface="Calibri" pitchFamily="34" charset="0"/>
              <a:buNone/>
            </a:pPr>
            <a:fld id="{9A0DB2DC-4C9A-4742-B13C-FB6460FD3503}" type="slidenum">
              <a:rPr lang="ru-RU" altLang="en-US" sz="1200">
                <a:solidFill>
                  <a:srgbClr val="888888"/>
                </a:solidFill>
                <a:latin typeface="Calibri" pitchFamily="34" charset="0"/>
                <a:cs typeface="Calibri" pitchFamily="34" charset="0"/>
                <a:sym typeface="Calibri" pitchFamily="34" charset="0"/>
              </a:rPr>
              <a:t>5</a:t>
            </a:fld>
            <a:endParaRPr lang="ru-RU" altLang="en-US" sz="1200">
              <a:solidFill>
                <a:srgbClr val="888888"/>
              </a:solidFill>
              <a:latin typeface="Calibri" pitchFamily="34" charset="0"/>
              <a:ea typeface="Times New Roman" panose="02020503050405090304" pitchFamily="18" charset="0"/>
              <a:cs typeface="Calibri" pitchFamily="34" charset="0"/>
              <a:sym typeface="Calibri" pitchFamily="34" charset="0"/>
            </a:endParaRPr>
          </a:p>
        </p:txBody>
      </p:sp>
      <p:sp>
        <p:nvSpPr>
          <p:cNvPr id="24580" name="Rectangle 2"/>
          <p:cNvSpPr/>
          <p:nvPr/>
        </p:nvSpPr>
        <p:spPr>
          <a:xfrm>
            <a:off x="1327150" y="3887788"/>
            <a:ext cx="12192000" cy="45720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/>
          <a:p>
            <a:pPr eaLnBrk="1" hangingPunct="1">
              <a:buNone/>
            </a:pPr>
            <a:endParaRPr lang="ru-RU" altLang="x-none">
              <a:latin typeface="Arial" panose="020B0604020202090204" pitchFamily="34" charset="0"/>
            </a:endParaRPr>
          </a:p>
        </p:txBody>
      </p:sp>
      <p:sp>
        <p:nvSpPr>
          <p:cNvPr id="24581" name="Rectangle 3"/>
          <p:cNvSpPr/>
          <p:nvPr/>
        </p:nvSpPr>
        <p:spPr>
          <a:xfrm>
            <a:off x="1327150" y="4783138"/>
            <a:ext cx="12192000" cy="45720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/>
          <a:p>
            <a:pPr eaLnBrk="1" hangingPunct="1">
              <a:buNone/>
            </a:pPr>
            <a:endParaRPr lang="ru-RU" altLang="x-none">
              <a:latin typeface="Arial" panose="020B0604020202090204" pitchFamily="34" charset="0"/>
            </a:endParaRPr>
          </a:p>
        </p:txBody>
      </p:sp>
      <p:sp>
        <p:nvSpPr>
          <p:cNvPr id="24582" name="Rectangle 5"/>
          <p:cNvSpPr/>
          <p:nvPr/>
        </p:nvSpPr>
        <p:spPr>
          <a:xfrm>
            <a:off x="1452563" y="4548188"/>
            <a:ext cx="12192000" cy="45720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/>
          <a:p>
            <a:pPr eaLnBrk="1" hangingPunct="1">
              <a:buNone/>
            </a:pPr>
            <a:endParaRPr lang="ru-RU" altLang="x-none">
              <a:latin typeface="Arial" panose="020B0604020202090204" pitchFamily="34" charset="0"/>
            </a:endParaRPr>
          </a:p>
        </p:txBody>
      </p:sp>
      <p:sp>
        <p:nvSpPr>
          <p:cNvPr id="24583" name="Rectangle 6"/>
          <p:cNvSpPr/>
          <p:nvPr/>
        </p:nvSpPr>
        <p:spPr>
          <a:xfrm>
            <a:off x="1452563" y="5443538"/>
            <a:ext cx="12192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/>
          <a:p>
            <a:pPr eaLnBrk="1" hangingPunct="1">
              <a:buNone/>
            </a:pPr>
            <a:endParaRPr lang="ru-RU" altLang="x-none">
              <a:latin typeface="Arial" panose="020B0604020202090204" pitchFamily="34" charset="0"/>
            </a:endParaRPr>
          </a:p>
        </p:txBody>
      </p:sp>
      <p:sp>
        <p:nvSpPr>
          <p:cNvPr id="7" name="Google Shape;145;p17"/>
          <p:cNvSpPr txBox="1">
            <a:spLocks noGrp="1"/>
          </p:cNvSpPr>
          <p:nvPr>
            <p:ph type="body" idx="1"/>
          </p:nvPr>
        </p:nvSpPr>
        <p:spPr>
          <a:xfrm>
            <a:off x="427355" y="1038225"/>
            <a:ext cx="11252200" cy="3542030"/>
          </a:xfrm>
          <a:ln/>
          <a:effectLst/>
          <a:scene3d>
            <a:camera prst="orthographicFront"/>
            <a:lightRig rig="balanced" dir="t"/>
          </a:scene3d>
          <a:sp3d prstMaterial="plastic"/>
        </p:spPr>
        <p:txBody>
          <a:bodyPr spcFirstLastPara="1" wrap="square" lIns="91425" tIns="45700" rIns="91425" bIns="45700" anchor="t" anchorCtr="0">
            <a:normAutofit fontScale="92500" lnSpcReduction="100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90204"/>
              <a:buNone/>
              <a:defRPr/>
            </a:pPr>
            <a:r>
              <a:rPr kumimoji="0" lang="ru-RU" sz="1900" b="0" i="0" u="none" strike="noStrike" kern="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highlight>
                  <a:schemeClr val="lt1"/>
                </a:highlight>
                <a:uLnTx/>
                <a:uFillTx/>
                <a:latin typeface="Times New Roman" panose="02020503050405090304"/>
                <a:ea typeface="Times New Roman" panose="02020503050405090304"/>
                <a:cs typeface="Times New Roman" panose="02020503050405090304"/>
                <a:sym typeface="Times New Roman" panose="02020503050405090304"/>
              </a:rPr>
              <a:t>Сравнение датасетов </a:t>
            </a:r>
            <a:r>
              <a:rPr kumimoji="0" lang="en-US" altLang="ru-RU" sz="1900" b="0" i="0" u="none" strike="noStrike" kern="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highlight>
                  <a:schemeClr val="lt1"/>
                </a:highlight>
                <a:uLnTx/>
                <a:uFillTx/>
                <a:latin typeface="Times New Roman" panose="02020503050405090304"/>
                <a:ea typeface="Times New Roman" panose="02020503050405090304"/>
                <a:cs typeface="Times New Roman" panose="02020503050405090304"/>
                <a:sym typeface="Times New Roman" panose="02020503050405090304"/>
              </a:rPr>
              <a:t>*</a:t>
            </a:r>
            <a:r>
              <a:rPr kumimoji="0" lang="ru-RU" sz="1900" b="0" i="0" u="none" strike="noStrike" kern="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highlight>
                  <a:schemeClr val="lt1"/>
                </a:highlight>
                <a:uLnTx/>
                <a:uFillTx/>
                <a:latin typeface="Times New Roman" panose="02020503050405090304"/>
                <a:ea typeface="Times New Roman" panose="02020503050405090304"/>
                <a:cs typeface="Times New Roman" panose="02020503050405090304"/>
                <a:sym typeface="Times New Roman" panose="02020503050405090304"/>
              </a:rPr>
              <a:t> тестовой (метеорологические наблюдения) и валидационной выборках (данные экспериментального зондирования атмосферы) показали что: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90204"/>
              <a:buNone/>
              <a:defRPr/>
            </a:pPr>
            <a:r>
              <a:rPr kumimoji="0" lang="ru-RU" sz="1900" b="0" i="0" u="none" strike="noStrike" kern="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highlight>
                  <a:schemeClr val="lt1"/>
                </a:highlight>
                <a:uLnTx/>
                <a:uFillTx/>
                <a:latin typeface="Times New Roman" panose="02020503050405090304"/>
                <a:ea typeface="Times New Roman" panose="02020503050405090304"/>
                <a:cs typeface="Times New Roman" panose="02020503050405090304"/>
                <a:sym typeface="Times New Roman" panose="02020503050405090304"/>
              </a:rPr>
              <a:t>1) Лидар имеет большую чувствительность к регистрации ОВЯ и фиксирует их наличие при низких баллах облачности, что не может сделать метеоролог человеческим глазом.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90204"/>
              <a:buNone/>
              <a:defRPr/>
            </a:pPr>
            <a:r>
              <a:rPr kumimoji="0" lang="ru-RU" sz="1900" b="0" i="0" u="none" strike="noStrike" kern="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highlight>
                  <a:schemeClr val="lt1"/>
                </a:highlight>
                <a:uLnTx/>
                <a:uFillTx/>
                <a:latin typeface="Times New Roman" panose="02020503050405090304"/>
                <a:ea typeface="Times New Roman" panose="02020503050405090304"/>
                <a:cs typeface="Times New Roman" panose="02020503050405090304"/>
                <a:sym typeface="Times New Roman" panose="02020503050405090304"/>
              </a:rPr>
              <a:t>2) Лидар регистрирует ОВЯ, расположенные строго вертикально под углом 90</a:t>
            </a:r>
            <a:r>
              <a:rPr kumimoji="0" lang="ru-RU" sz="1900" b="0" i="0" u="none" strike="noStrike" kern="0" cap="none" spc="0" normalizeH="0" baseline="30000" noProof="0" dirty="0">
                <a:ln>
                  <a:noFill/>
                </a:ln>
                <a:solidFill>
                  <a:schemeClr val="dk1"/>
                </a:solidFill>
                <a:effectLst/>
                <a:highlight>
                  <a:schemeClr val="lt1"/>
                </a:highlight>
                <a:uLnTx/>
                <a:uFillTx/>
                <a:latin typeface="Times New Roman" panose="02020503050405090304"/>
                <a:ea typeface="Times New Roman" panose="02020503050405090304"/>
                <a:cs typeface="Times New Roman" panose="02020503050405090304"/>
                <a:sym typeface="Times New Roman" panose="02020503050405090304"/>
              </a:rPr>
              <a:t>0</a:t>
            </a:r>
            <a:r>
              <a:rPr kumimoji="0" lang="ru-RU" sz="1900" b="0" i="0" u="none" strike="noStrike" kern="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highlight>
                  <a:schemeClr val="lt1"/>
                </a:highlight>
                <a:uLnTx/>
                <a:uFillTx/>
                <a:latin typeface="Times New Roman" panose="02020503050405090304"/>
                <a:ea typeface="Times New Roman" panose="02020503050405090304"/>
                <a:cs typeface="Times New Roman" panose="02020503050405090304"/>
                <a:sym typeface="Times New Roman" panose="02020503050405090304"/>
              </a:rPr>
              <a:t>. Наблюдения метеорологов включают в себя данные о наличии ОВЯ, в том числе при их расположении на переферии небосвода.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90204"/>
              <a:buNone/>
              <a:defRPr/>
            </a:pPr>
            <a:r>
              <a:rPr kumimoji="0" lang="ru-RU" sz="1900" b="0" i="0" u="none" strike="noStrike" kern="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highlight>
                  <a:schemeClr val="lt1"/>
                </a:highlight>
                <a:uLnTx/>
                <a:uFillTx/>
                <a:latin typeface="Times New Roman" panose="02020503050405090304"/>
                <a:ea typeface="Times New Roman" panose="02020503050405090304"/>
                <a:cs typeface="Times New Roman" panose="02020503050405090304"/>
                <a:sym typeface="Times New Roman" panose="02020503050405090304"/>
              </a:rPr>
              <a:t>Было определено 4 ситуации</a:t>
            </a:r>
            <a:r>
              <a:rPr kumimoji="0" lang="en-US" sz="1900" b="0" i="0" u="none" strike="noStrike" kern="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highlight>
                  <a:schemeClr val="lt1"/>
                </a:highlight>
                <a:uLnTx/>
                <a:uFillTx/>
                <a:latin typeface="Times New Roman" panose="02020503050405090304"/>
                <a:ea typeface="Times New Roman" panose="02020503050405090304"/>
                <a:cs typeface="Times New Roman" panose="02020503050405090304"/>
                <a:sym typeface="Times New Roman" panose="02020503050405090304"/>
              </a:rPr>
              <a:t>: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90204"/>
              <a:buNone/>
              <a:defRPr/>
            </a:pPr>
            <a:r>
              <a:rPr kumimoji="0" lang="ru-RU" sz="1900" b="0" i="0" u="none" strike="noStrike" kern="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highlight>
                  <a:schemeClr val="lt1"/>
                </a:highlight>
                <a:uLnTx/>
                <a:uFillTx/>
                <a:latin typeface="Times New Roman" panose="02020503050405090304"/>
                <a:ea typeface="Times New Roman" panose="02020503050405090304"/>
                <a:cs typeface="Times New Roman" panose="02020503050405090304"/>
                <a:sym typeface="Times New Roman" panose="02020503050405090304"/>
              </a:rPr>
              <a:t>Лидар регистрирует ОВЯ – Метеоролог наблюдает;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90204"/>
              <a:buNone/>
              <a:defRPr/>
            </a:pPr>
            <a:r>
              <a:rPr kumimoji="0" lang="ru-RU" sz="1900" b="0" i="0" u="none" strike="noStrike" kern="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highlight>
                  <a:schemeClr val="lt1"/>
                </a:highlight>
                <a:uLnTx/>
                <a:uFillTx/>
                <a:latin typeface="Times New Roman" panose="02020503050405090304"/>
                <a:ea typeface="Times New Roman" panose="02020503050405090304"/>
                <a:cs typeface="Times New Roman" panose="02020503050405090304"/>
                <a:sym typeface="Times New Roman" panose="02020503050405090304"/>
              </a:rPr>
              <a:t>Лидар не </a:t>
            </a:r>
            <a:r>
              <a:rPr lang="ru-RU" sz="1900" noProof="0" dirty="0">
                <a:ln>
                  <a:noFill/>
                </a:ln>
                <a:solidFill>
                  <a:schemeClr val="dk1"/>
                </a:solidFill>
                <a:effectLst/>
                <a:highlight>
                  <a:schemeClr val="lt1"/>
                </a:highlight>
                <a:uLnTx/>
                <a:uFillTx/>
                <a:latin typeface="Times New Roman" panose="02020503050405090304"/>
                <a:ea typeface="Times New Roman" panose="02020503050405090304"/>
                <a:cs typeface="Times New Roman" panose="02020503050405090304"/>
                <a:sym typeface="Times New Roman" panose="02020503050405090304"/>
              </a:rPr>
              <a:t>регистрирует ОВЯ </a:t>
            </a:r>
            <a:r>
              <a:rPr kumimoji="0" lang="ru-RU" sz="1900" b="0" i="0" u="none" strike="noStrike" kern="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highlight>
                  <a:schemeClr val="lt1"/>
                </a:highlight>
                <a:uLnTx/>
                <a:uFillTx/>
                <a:latin typeface="Times New Roman" panose="02020503050405090304"/>
                <a:ea typeface="Times New Roman" panose="02020503050405090304"/>
                <a:cs typeface="Times New Roman" panose="02020503050405090304"/>
                <a:sym typeface="Times New Roman" panose="02020503050405090304"/>
              </a:rPr>
              <a:t>– Метеоролог не наблюдает;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90204"/>
              <a:buNone/>
              <a:defRPr/>
            </a:pPr>
            <a:r>
              <a:rPr kumimoji="0" lang="ru-RU" sz="1900" b="0" i="0" u="none" strike="noStrike" kern="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highlight>
                  <a:schemeClr val="lt1"/>
                </a:highlight>
                <a:uLnTx/>
                <a:uFillTx/>
                <a:latin typeface="Times New Roman" panose="02020503050405090304"/>
                <a:ea typeface="Times New Roman" panose="02020503050405090304"/>
                <a:cs typeface="Times New Roman" panose="02020503050405090304"/>
                <a:sym typeface="Times New Roman" panose="02020503050405090304"/>
              </a:rPr>
              <a:t>Лидар не регистрирует ОВЯ – Метеоролог наблюдает;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90204"/>
              <a:buNone/>
              <a:defRPr/>
            </a:pPr>
            <a:r>
              <a:rPr kumimoji="0" lang="ru-RU" sz="1900" b="0" i="0" u="none" strike="noStrike" kern="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highlight>
                  <a:schemeClr val="lt1"/>
                </a:highlight>
                <a:uLnTx/>
                <a:uFillTx/>
                <a:latin typeface="Times New Roman" panose="02020503050405090304"/>
                <a:ea typeface="Times New Roman" panose="02020503050405090304"/>
                <a:cs typeface="Times New Roman" panose="02020503050405090304"/>
                <a:sym typeface="Times New Roman" panose="02020503050405090304"/>
              </a:rPr>
              <a:t>Лидар регистрирует ОВЯ – Метеоролог не наблюдает.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90204"/>
              <a:buNone/>
              <a:defRPr/>
            </a:pPr>
            <a:endParaRPr kumimoji="0" sz="1900" b="0" i="0" u="none" strike="noStrike" kern="0" cap="none" spc="0" normalizeH="0" baseline="0" noProof="0" dirty="0">
              <a:ln>
                <a:noFill/>
              </a:ln>
              <a:solidFill>
                <a:schemeClr val="dk1"/>
              </a:solidFill>
              <a:effectLst/>
              <a:highlight>
                <a:schemeClr val="lt1"/>
              </a:highlight>
              <a:uLnTx/>
              <a:uFillTx/>
              <a:latin typeface="Times New Roman" panose="02020503050405090304"/>
              <a:ea typeface="Times New Roman" panose="02020503050405090304"/>
              <a:cs typeface="Times New Roman" panose="02020503050405090304"/>
              <a:sym typeface="Times New Roman" panose="02020503050405090304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90204"/>
              <a:buNone/>
              <a:defRPr/>
            </a:pPr>
            <a:r>
              <a:rPr kumimoji="0" lang="en-US" sz="1900" b="0" i="0" u="none" strike="noStrike" kern="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highlight>
                  <a:schemeClr val="lt1"/>
                </a:highlight>
                <a:uLnTx/>
                <a:uFillTx/>
                <a:latin typeface="Times New Roman" panose="02020503050405090304"/>
                <a:ea typeface="Times New Roman" panose="02020503050405090304"/>
                <a:cs typeface="Times New Roman" panose="02020503050405090304"/>
                <a:sym typeface="Times New Roman" panose="02020503050405090304"/>
              </a:rPr>
              <a:t>* </a:t>
            </a:r>
            <a:r>
              <a:rPr kumimoji="0" lang="ru-RU" altLang="en-US" sz="1900" b="0" i="0" u="none" strike="noStrike" kern="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highlight>
                  <a:schemeClr val="lt1"/>
                </a:highlight>
                <a:uLnTx/>
                <a:uFillTx/>
                <a:latin typeface="Times New Roman" panose="02020503050405090304"/>
                <a:ea typeface="Times New Roman" panose="02020503050405090304"/>
                <a:cs typeface="Times New Roman" panose="02020503050405090304"/>
                <a:sym typeface="Times New Roman" panose="02020503050405090304"/>
              </a:rPr>
              <a:t>Данные сопоставлялись по времени регистрации ОВЯ одновременно или с интервалом не более часа.  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4469130"/>
            <a:ext cx="12192000" cy="238887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Google Shape;154;p18"/>
          <p:cNvSpPr>
            <a:spLocks noGrp="1"/>
          </p:cNvSpPr>
          <p:nvPr>
            <p:ph type="title"/>
          </p:nvPr>
        </p:nvSpPr>
        <p:spPr>
          <a:xfrm>
            <a:off x="1384299" y="429779"/>
            <a:ext cx="9423401" cy="1325563"/>
          </a:xfrm>
          <a:ln/>
        </p:spPr>
        <p:txBody>
          <a:bodyPr vert="horz" wrap="square" lIns="91425" tIns="45700" rIns="91425" bIns="45700" anchor="ctr" anchorCtr="0"/>
          <a:lstStyle/>
          <a:p>
            <a:pPr eaLnBrk="1" hangingPunct="1">
              <a:lnSpc>
                <a:spcPct val="90000"/>
              </a:lnSpc>
              <a:buFont typeface="Calibri" pitchFamily="34" charset="0"/>
              <a:buNone/>
            </a:pPr>
            <a:r>
              <a:rPr lang="en-US" altLang="zh-CN" sz="4400" dirty="0" err="1">
                <a:latin typeface="Times New Roman" panose="02020503050405090304" pitchFamily="18" charset="0"/>
                <a:ea typeface="Times New Roman" panose="02020503050405090304" pitchFamily="18" charset="0"/>
                <a:sym typeface="Times New Roman" panose="02020503050405090304" pitchFamily="18" charset="0"/>
              </a:rPr>
              <a:t>Catboost</a:t>
            </a:r>
            <a:r>
              <a:rPr lang="ru-RU" altLang="zh-CN" sz="4400" dirty="0">
                <a:latin typeface="Times New Roman" panose="02020503050405090304" pitchFamily="18" charset="0"/>
                <a:ea typeface="Times New Roman" panose="02020503050405090304" pitchFamily="18" charset="0"/>
                <a:sym typeface="Times New Roman" panose="02020503050405090304" pitchFamily="18" charset="0"/>
              </a:rPr>
              <a:t> </a:t>
            </a:r>
            <a:r>
              <a:rPr lang="en-US" altLang="zh-CN" sz="4400" dirty="0">
                <a:latin typeface="Times New Roman" panose="02020503050405090304" pitchFamily="18" charset="0"/>
                <a:ea typeface="Times New Roman" panose="02020503050405090304" pitchFamily="18" charset="0"/>
                <a:sym typeface="Times New Roman" panose="02020503050405090304" pitchFamily="18" charset="0"/>
              </a:rPr>
              <a:t>finetune</a:t>
            </a:r>
            <a:r>
              <a:rPr lang="ru-RU" altLang="zh-CN" sz="4400" dirty="0">
                <a:latin typeface="Times New Roman" panose="02020503050405090304" pitchFamily="18" charset="0"/>
                <a:ea typeface="Times New Roman" panose="02020503050405090304" pitchFamily="18" charset="0"/>
                <a:sym typeface="Times New Roman" panose="02020503050405090304" pitchFamily="18" charset="0"/>
              </a:rPr>
              <a:t> + отбор признаков</a:t>
            </a:r>
            <a:endParaRPr lang="en-US" altLang="zh-CN" sz="4400" dirty="0">
              <a:latin typeface="Times New Roman" panose="02020503050405090304" pitchFamily="18" charset="0"/>
              <a:ea typeface="Times New Roman" panose="02020503050405090304" pitchFamily="18" charset="0"/>
              <a:cs typeface="Arial" panose="020B0604020202090204"/>
              <a:sym typeface="Times New Roman" panose="02020503050405090304" pitchFamily="18" charset="0"/>
            </a:endParaRPr>
          </a:p>
        </p:txBody>
      </p:sp>
      <p:sp>
        <p:nvSpPr>
          <p:cNvPr id="36867" name="Google Shape;155;p18"/>
          <p:cNvSpPr txBox="1">
            <a:spLocks noGrp="1"/>
          </p:cNvSpPr>
          <p:nvPr>
            <p:ph type="sldNum" idx="4"/>
          </p:nvPr>
        </p:nvSpPr>
        <p:spPr>
          <a:ln/>
        </p:spPr>
        <p:txBody>
          <a:bodyPr lIns="91425" tIns="45700" rIns="91425" bIns="45700" anchor="ctr" anchorCtr="0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90204" pitchFamily="34" charset="0"/>
              <a:buNone/>
              <a:defRPr sz="1400" b="0" i="0" u="none" kern="1200" baseline="0">
                <a:solidFill>
                  <a:srgbClr val="000000"/>
                </a:solidFill>
                <a:latin typeface="Arial" panose="020B0604020202090204" pitchFamily="34" charset="0"/>
                <a:ea typeface="+mn-ea"/>
                <a:sym typeface="Arial" panose="020B0604020202090204" pitchFamily="34" charset="0"/>
              </a:defRPr>
            </a:lvl1pPr>
            <a:lvl2pPr marL="45720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90204" pitchFamily="34" charset="0"/>
              <a:buNone/>
              <a:defRPr sz="1400" b="0" i="0" u="none" kern="1200" baseline="0">
                <a:solidFill>
                  <a:srgbClr val="000000"/>
                </a:solidFill>
                <a:latin typeface="Arial" panose="020B0604020202090204" pitchFamily="34" charset="0"/>
                <a:ea typeface="+mn-ea"/>
                <a:cs typeface="+mn-cs"/>
                <a:sym typeface="Arial" panose="020B0604020202090204" pitchFamily="34" charset="0"/>
              </a:defRPr>
            </a:lvl2pPr>
            <a:lvl3pPr marL="914400" lvl="2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90204" pitchFamily="34" charset="0"/>
              <a:buNone/>
              <a:defRPr sz="1400" b="0" i="0" u="none" kern="1200" baseline="0">
                <a:solidFill>
                  <a:srgbClr val="000000"/>
                </a:solidFill>
                <a:latin typeface="Arial" panose="020B0604020202090204" pitchFamily="34" charset="0"/>
                <a:ea typeface="+mn-ea"/>
                <a:cs typeface="+mn-cs"/>
                <a:sym typeface="Arial" panose="020B0604020202090204" pitchFamily="34" charset="0"/>
              </a:defRPr>
            </a:lvl3pPr>
            <a:lvl4pPr marL="1371600" lvl="3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90204" pitchFamily="34" charset="0"/>
              <a:buNone/>
              <a:defRPr sz="1400" b="0" i="0" u="none" kern="1200" baseline="0">
                <a:solidFill>
                  <a:srgbClr val="000000"/>
                </a:solidFill>
                <a:latin typeface="Arial" panose="020B0604020202090204" pitchFamily="34" charset="0"/>
                <a:ea typeface="+mn-ea"/>
                <a:cs typeface="+mn-cs"/>
                <a:sym typeface="Arial" panose="020B0604020202090204" pitchFamily="34" charset="0"/>
              </a:defRPr>
            </a:lvl4pPr>
            <a:lvl5pPr marL="1828800" lvl="4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90204" pitchFamily="34" charset="0"/>
              <a:buNone/>
              <a:defRPr sz="1400" b="0" i="0" u="none" kern="1200" baseline="0">
                <a:solidFill>
                  <a:srgbClr val="000000"/>
                </a:solidFill>
                <a:latin typeface="Arial" panose="020B0604020202090204" pitchFamily="34" charset="0"/>
                <a:ea typeface="+mn-ea"/>
                <a:cs typeface="+mn-cs"/>
                <a:sym typeface="Arial" panose="020B0604020202090204" pitchFamily="34" charset="0"/>
              </a:defRPr>
            </a:lvl5pPr>
          </a:lstStyle>
          <a:p>
            <a:pPr lvl="0" algn="r" eaLnBrk="1" hangingPunct="1">
              <a:buClr>
                <a:srgbClr val="888888"/>
              </a:buClr>
              <a:buFont typeface="Calibri" pitchFamily="34" charset="0"/>
              <a:buNone/>
            </a:pPr>
            <a:fld id="{9A0DB2DC-4C9A-4742-B13C-FB6460FD3503}" type="slidenum">
              <a:rPr lang="ru-RU" altLang="en-US" sz="1200">
                <a:solidFill>
                  <a:srgbClr val="888888"/>
                </a:solidFill>
                <a:latin typeface="Calibri" pitchFamily="34" charset="0"/>
                <a:cs typeface="Calibri" pitchFamily="34" charset="0"/>
                <a:sym typeface="Calibri" pitchFamily="34" charset="0"/>
              </a:rPr>
              <a:t>6</a:t>
            </a:fld>
            <a:endParaRPr lang="ru-RU" altLang="en-US" sz="1200">
              <a:solidFill>
                <a:srgbClr val="888888"/>
              </a:solidFill>
              <a:latin typeface="Calibri" pitchFamily="34" charset="0"/>
              <a:ea typeface="Times New Roman" panose="02020503050405090304" pitchFamily="18" charset="0"/>
              <a:cs typeface="Calibri" pitchFamily="34" charset="0"/>
              <a:sym typeface="Calibri" pitchFamily="34" charset="0"/>
            </a:endParaRPr>
          </a:p>
        </p:txBody>
      </p:sp>
      <p:sp>
        <p:nvSpPr>
          <p:cNvPr id="156" name="Google Shape;156;p18"/>
          <p:cNvSpPr txBox="1">
            <a:spLocks noGrp="1"/>
          </p:cNvSpPr>
          <p:nvPr>
            <p:ph type="body" idx="1"/>
          </p:nvPr>
        </p:nvSpPr>
        <p:spPr>
          <a:xfrm>
            <a:off x="125849" y="2394887"/>
            <a:ext cx="11940300" cy="3180735"/>
          </a:xfrm>
          <a:ln/>
          <a:effectLst/>
          <a:scene3d>
            <a:camera prst="orthographicFront"/>
            <a:lightRig rig="balanced" dir="t"/>
          </a:scene3d>
          <a:sp3d prstMaterial="plastic"/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33350" marR="0" lvl="0" indent="0" algn="l" defTabSz="914400" rtl="0" eaLnBrk="1" fontAlgn="auto" latinLnBrk="0" hangingPunct="1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 panose="020B0604020202090204"/>
              <a:buNone/>
              <a:defRPr/>
            </a:pPr>
            <a:br>
              <a:rPr kumimoji="0" lang="ru-RU" sz="1500" b="0" i="0" u="none" strike="noStrike" kern="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Times New Roman" panose="02020503050405090304"/>
                <a:ea typeface="Times New Roman" panose="02020503050405090304"/>
                <a:cs typeface="Times New Roman" panose="02020503050405090304"/>
                <a:sym typeface="Times New Roman" panose="02020503050405090304"/>
              </a:rPr>
            </a:br>
            <a:endParaRPr kumimoji="0" sz="1500" b="0" i="0" u="none" strike="noStrike" kern="0" cap="none" spc="0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Times New Roman" panose="02020503050405090304"/>
              <a:ea typeface="Times New Roman" panose="02020503050405090304"/>
              <a:cs typeface="Times New Roman" panose="02020503050405090304"/>
              <a:sym typeface="Times New Roman" panose="02020503050405090304"/>
            </a:endParaRPr>
          </a:p>
          <a:p>
            <a:pPr marL="571500" indent="-342900" fontAlgn="base" latinLnBrk="1">
              <a:buAutoNum type="arabicPeriod"/>
            </a:pPr>
            <a:r>
              <a:rPr kumimoji="0" lang="ru-RU" sz="1500" b="0" i="0" u="none" strike="noStrike" kern="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highlight>
                  <a:schemeClr val="lt1"/>
                </a:highlight>
                <a:uLnTx/>
                <a:uFillTx/>
                <a:latin typeface="Arial" panose="020B0604020202090204"/>
                <a:ea typeface="Arial" panose="020B0604020202090204"/>
                <a:cs typeface="Arial" panose="020B0604020202090204"/>
                <a:sym typeface="Arial" panose="020B0604020202090204"/>
              </a:rPr>
              <a:t>Список лучших признаков</a:t>
            </a:r>
            <a:r>
              <a:rPr kumimoji="0" lang="en-US" sz="1500" b="0" i="0" u="none" strike="noStrike" kern="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highlight>
                  <a:schemeClr val="lt1"/>
                </a:highlight>
                <a:uLnTx/>
                <a:uFillTx/>
                <a:latin typeface="Arial" panose="020B0604020202090204"/>
                <a:ea typeface="Arial" panose="020B0604020202090204"/>
                <a:cs typeface="Arial" panose="020B0604020202090204"/>
                <a:sym typeface="Arial" panose="020B0604020202090204"/>
              </a:rPr>
              <a:t>: </a:t>
            </a:r>
          </a:p>
          <a:p>
            <a:pPr marL="228600" indent="0" fontAlgn="base" latinLnBrk="1"/>
            <a:r>
              <a:rPr lang="en-US" dirty="0">
                <a:highlight>
                  <a:schemeClr val="lt1"/>
                </a:highlight>
              </a:rPr>
              <a:t>['rel_humidity9000', 'rel_humidity10500’, 'rel_humidity8500', 'rel_humidity6500', 'rel_humidity8000', 'rel_humidity7500', 'rel_humidity10000’,</a:t>
            </a:r>
          </a:p>
          <a:p>
            <a:pPr marL="228600" indent="0" fontAlgn="base" latinLnBrk="1"/>
            <a:r>
              <a:rPr lang="en-US" dirty="0">
                <a:highlight>
                  <a:schemeClr val="lt1"/>
                </a:highlight>
              </a:rPr>
              <a:t> 'rel_humidity4500', 'rel_humidity9500', 'rel_humidity0', 'rel_humidity5500', 'rel_humidity500', 'rel_humidity3000', 'rel_humidity11000’,</a:t>
            </a:r>
          </a:p>
          <a:p>
            <a:pPr marL="228600" indent="0" fontAlgn="base" latinLnBrk="1"/>
            <a:r>
              <a:rPr lang="en-US" dirty="0">
                <a:highlight>
                  <a:schemeClr val="lt1"/>
                </a:highlight>
              </a:rPr>
              <a:t> 'rel_humidity5000', 'rel_humidity3500', 'rel_humidity4000', 'rel_humidity7000', 'rel_humidity2000', 'abs_humidity14000', 'rel_humidity1000’,</a:t>
            </a:r>
          </a:p>
          <a:p>
            <a:pPr marL="228600" indent="0" fontAlgn="base" latinLnBrk="1"/>
            <a:r>
              <a:rPr lang="en-US" dirty="0">
                <a:highlight>
                  <a:schemeClr val="lt1"/>
                </a:highlight>
              </a:rPr>
              <a:t> 'rel_humidity2500', 'wind_direction2500', 'wind_direction1500', 'wind_direction3500', 'rel_humidity6000', 'rel_humidity1500', 'abs_humidity5500’,</a:t>
            </a:r>
          </a:p>
          <a:p>
            <a:pPr marL="228600" indent="0" fontAlgn="base" latinLnBrk="1"/>
            <a:r>
              <a:rPr lang="en-US" dirty="0">
                <a:highlight>
                  <a:schemeClr val="lt1"/>
                </a:highlight>
              </a:rPr>
              <a:t> 'wind_direction500', 'wind_speed500', 'wind_direction3000', 'wind_speed1000', 'wind_direction2000', 'wind_direction4500’]</a:t>
            </a:r>
          </a:p>
          <a:p>
            <a:pPr marL="228600" indent="0" fontAlgn="base" latinLnBrk="1"/>
            <a:endParaRPr lang="en-US" dirty="0">
              <a:highlight>
                <a:schemeClr val="lt1"/>
              </a:highlight>
            </a:endParaRPr>
          </a:p>
          <a:p>
            <a:pPr marL="133350" marR="0" lvl="0" indent="0" algn="l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 panose="020B0604020202090204"/>
              <a:buNone/>
              <a:defRPr/>
            </a:pPr>
            <a:endParaRPr kumimoji="0" sz="1500" b="0" i="0" u="none" strike="noStrike" kern="0" cap="none" spc="0" normalizeH="0" baseline="0" noProof="0" dirty="0">
              <a:ln>
                <a:noFill/>
              </a:ln>
              <a:solidFill>
                <a:schemeClr val="dk1"/>
              </a:solidFill>
              <a:effectLst/>
              <a:highlight>
                <a:schemeClr val="lt1"/>
              </a:highlight>
              <a:uLnTx/>
              <a:uFillTx/>
              <a:latin typeface="Arial" panose="020B0604020202090204"/>
              <a:ea typeface="Arial" panose="020B0604020202090204"/>
              <a:cs typeface="Arial" panose="020B0604020202090204"/>
              <a:sym typeface="Arial" panose="020B0604020202090204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B6DF2F8-6778-9D9E-D177-A7CEBB43B90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Google Shape;154;p18">
            <a:extLst>
              <a:ext uri="{FF2B5EF4-FFF2-40B4-BE49-F238E27FC236}">
                <a16:creationId xmlns:a16="http://schemas.microsoft.com/office/drawing/2014/main" id="{1BBFF004-03A7-FF18-123F-D9E2669C97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23124" y="328179"/>
            <a:ext cx="9423401" cy="1325563"/>
          </a:xfrm>
          <a:ln/>
        </p:spPr>
        <p:txBody>
          <a:bodyPr vert="horz" wrap="square" lIns="91425" tIns="45700" rIns="91425" bIns="45700" anchor="ctr" anchorCtr="0"/>
          <a:lstStyle/>
          <a:p>
            <a:pPr eaLnBrk="1" hangingPunct="1">
              <a:lnSpc>
                <a:spcPct val="90000"/>
              </a:lnSpc>
              <a:buFont typeface="Calibri" pitchFamily="34" charset="0"/>
              <a:buNone/>
            </a:pPr>
            <a:r>
              <a:rPr lang="en-US" altLang="zh-CN" sz="4400" dirty="0" err="1">
                <a:latin typeface="Times New Roman" panose="02020503050405090304" pitchFamily="18" charset="0"/>
                <a:ea typeface="Times New Roman" panose="02020503050405090304" pitchFamily="18" charset="0"/>
                <a:sym typeface="Times New Roman" panose="02020503050405090304" pitchFamily="18" charset="0"/>
              </a:rPr>
              <a:t>Catboost</a:t>
            </a:r>
            <a:r>
              <a:rPr lang="ru-RU" altLang="zh-CN" sz="4400" dirty="0">
                <a:latin typeface="Times New Roman" panose="02020503050405090304" pitchFamily="18" charset="0"/>
                <a:ea typeface="Times New Roman" panose="02020503050405090304" pitchFamily="18" charset="0"/>
                <a:sym typeface="Times New Roman" panose="02020503050405090304" pitchFamily="18" charset="0"/>
              </a:rPr>
              <a:t> </a:t>
            </a:r>
            <a:r>
              <a:rPr lang="en-US" altLang="zh-CN" sz="4400" dirty="0">
                <a:latin typeface="Times New Roman" panose="02020503050405090304" pitchFamily="18" charset="0"/>
                <a:ea typeface="Times New Roman" panose="02020503050405090304" pitchFamily="18" charset="0"/>
                <a:sym typeface="Times New Roman" panose="02020503050405090304" pitchFamily="18" charset="0"/>
              </a:rPr>
              <a:t>finetune</a:t>
            </a:r>
            <a:r>
              <a:rPr lang="ru-RU" altLang="zh-CN" sz="4400" dirty="0">
                <a:latin typeface="Times New Roman" panose="02020503050405090304" pitchFamily="18" charset="0"/>
                <a:ea typeface="Times New Roman" panose="02020503050405090304" pitchFamily="18" charset="0"/>
                <a:sym typeface="Times New Roman" panose="02020503050405090304" pitchFamily="18" charset="0"/>
              </a:rPr>
              <a:t> + отбор признаков</a:t>
            </a:r>
            <a:endParaRPr lang="en-US" altLang="zh-CN" sz="4400" dirty="0">
              <a:latin typeface="Times New Roman" panose="02020503050405090304" pitchFamily="18" charset="0"/>
              <a:ea typeface="Times New Roman" panose="02020503050405090304" pitchFamily="18" charset="0"/>
              <a:cs typeface="Arial" panose="020B0604020202090204"/>
              <a:sym typeface="Times New Roman" panose="02020503050405090304" pitchFamily="18" charset="0"/>
            </a:endParaRPr>
          </a:p>
        </p:txBody>
      </p:sp>
      <p:sp>
        <p:nvSpPr>
          <p:cNvPr id="36867" name="Google Shape;155;p18">
            <a:extLst>
              <a:ext uri="{FF2B5EF4-FFF2-40B4-BE49-F238E27FC236}">
                <a16:creationId xmlns:a16="http://schemas.microsoft.com/office/drawing/2014/main" id="{ADEFBD20-EB7C-73F0-656F-14DA28B5BBFD}"/>
              </a:ext>
            </a:extLst>
          </p:cNvPr>
          <p:cNvSpPr txBox="1">
            <a:spLocks noGrp="1"/>
          </p:cNvSpPr>
          <p:nvPr>
            <p:ph type="sldNum" idx="4"/>
          </p:nvPr>
        </p:nvSpPr>
        <p:spPr>
          <a:ln/>
        </p:spPr>
        <p:txBody>
          <a:bodyPr lIns="91425" tIns="45700" rIns="91425" bIns="45700" anchor="ctr" anchorCtr="0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90204" pitchFamily="34" charset="0"/>
              <a:buNone/>
              <a:defRPr sz="1400" b="0" i="0" u="none" kern="1200" baseline="0">
                <a:solidFill>
                  <a:srgbClr val="000000"/>
                </a:solidFill>
                <a:latin typeface="Arial" panose="020B0604020202090204" pitchFamily="34" charset="0"/>
                <a:ea typeface="+mn-ea"/>
                <a:sym typeface="Arial" panose="020B0604020202090204" pitchFamily="34" charset="0"/>
              </a:defRPr>
            </a:lvl1pPr>
            <a:lvl2pPr marL="45720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90204" pitchFamily="34" charset="0"/>
              <a:buNone/>
              <a:defRPr sz="1400" b="0" i="0" u="none" kern="1200" baseline="0">
                <a:solidFill>
                  <a:srgbClr val="000000"/>
                </a:solidFill>
                <a:latin typeface="Arial" panose="020B0604020202090204" pitchFamily="34" charset="0"/>
                <a:ea typeface="+mn-ea"/>
                <a:cs typeface="+mn-cs"/>
                <a:sym typeface="Arial" panose="020B0604020202090204" pitchFamily="34" charset="0"/>
              </a:defRPr>
            </a:lvl2pPr>
            <a:lvl3pPr marL="914400" lvl="2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90204" pitchFamily="34" charset="0"/>
              <a:buNone/>
              <a:defRPr sz="1400" b="0" i="0" u="none" kern="1200" baseline="0">
                <a:solidFill>
                  <a:srgbClr val="000000"/>
                </a:solidFill>
                <a:latin typeface="Arial" panose="020B0604020202090204" pitchFamily="34" charset="0"/>
                <a:ea typeface="+mn-ea"/>
                <a:cs typeface="+mn-cs"/>
                <a:sym typeface="Arial" panose="020B0604020202090204" pitchFamily="34" charset="0"/>
              </a:defRPr>
            </a:lvl3pPr>
            <a:lvl4pPr marL="1371600" lvl="3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90204" pitchFamily="34" charset="0"/>
              <a:buNone/>
              <a:defRPr sz="1400" b="0" i="0" u="none" kern="1200" baseline="0">
                <a:solidFill>
                  <a:srgbClr val="000000"/>
                </a:solidFill>
                <a:latin typeface="Arial" panose="020B0604020202090204" pitchFamily="34" charset="0"/>
                <a:ea typeface="+mn-ea"/>
                <a:cs typeface="+mn-cs"/>
                <a:sym typeface="Arial" panose="020B0604020202090204" pitchFamily="34" charset="0"/>
              </a:defRPr>
            </a:lvl4pPr>
            <a:lvl5pPr marL="1828800" lvl="4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90204" pitchFamily="34" charset="0"/>
              <a:buNone/>
              <a:defRPr sz="1400" b="0" i="0" u="none" kern="1200" baseline="0">
                <a:solidFill>
                  <a:srgbClr val="000000"/>
                </a:solidFill>
                <a:latin typeface="Arial" panose="020B0604020202090204" pitchFamily="34" charset="0"/>
                <a:ea typeface="+mn-ea"/>
                <a:cs typeface="+mn-cs"/>
                <a:sym typeface="Arial" panose="020B0604020202090204" pitchFamily="34" charset="0"/>
              </a:defRPr>
            </a:lvl5pPr>
          </a:lstStyle>
          <a:p>
            <a:pPr lvl="0" algn="r" eaLnBrk="1" hangingPunct="1">
              <a:buClr>
                <a:srgbClr val="888888"/>
              </a:buClr>
              <a:buFont typeface="Calibri" pitchFamily="34" charset="0"/>
              <a:buNone/>
            </a:pPr>
            <a:fld id="{9A0DB2DC-4C9A-4742-B13C-FB6460FD3503}" type="slidenum">
              <a:rPr lang="ru-RU" altLang="en-US" sz="1200">
                <a:solidFill>
                  <a:srgbClr val="888888"/>
                </a:solidFill>
                <a:latin typeface="Calibri" pitchFamily="34" charset="0"/>
                <a:cs typeface="Calibri" pitchFamily="34" charset="0"/>
                <a:sym typeface="Calibri" pitchFamily="34" charset="0"/>
              </a:rPr>
              <a:t>7</a:t>
            </a:fld>
            <a:endParaRPr lang="ru-RU" altLang="en-US" sz="1200">
              <a:solidFill>
                <a:srgbClr val="888888"/>
              </a:solidFill>
              <a:latin typeface="Calibri" pitchFamily="34" charset="0"/>
              <a:ea typeface="Times New Roman" panose="02020503050405090304" pitchFamily="18" charset="0"/>
              <a:cs typeface="Calibri" pitchFamily="34" charset="0"/>
              <a:sym typeface="Calibri" pitchFamily="34" charset="0"/>
            </a:endParaRPr>
          </a:p>
        </p:txBody>
      </p:sp>
      <p:sp>
        <p:nvSpPr>
          <p:cNvPr id="156" name="Google Shape;156;p18">
            <a:extLst>
              <a:ext uri="{FF2B5EF4-FFF2-40B4-BE49-F238E27FC236}">
                <a16:creationId xmlns:a16="http://schemas.microsoft.com/office/drawing/2014/main" id="{533B3B5C-7E09-C3FA-25A3-18F6CC7DB574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125850" y="1257083"/>
            <a:ext cx="11940300" cy="3180735"/>
          </a:xfrm>
          <a:ln/>
          <a:effectLst/>
          <a:scene3d>
            <a:camera prst="orthographicFront"/>
            <a:lightRig rig="balanced" dir="t"/>
          </a:scene3d>
          <a:sp3d prstMaterial="plastic"/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33350" marR="0" lvl="0" indent="0" algn="l" defTabSz="914400" rtl="0" eaLnBrk="1" fontAlgn="auto" latinLnBrk="0" hangingPunct="1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 panose="020B0604020202090204"/>
              <a:buNone/>
              <a:defRPr/>
            </a:pPr>
            <a:br>
              <a:rPr kumimoji="0" lang="ru-RU" sz="1500" b="0" i="0" u="none" strike="noStrike" kern="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Times New Roman" panose="02020503050405090304"/>
                <a:ea typeface="Times New Roman" panose="02020503050405090304"/>
                <a:cs typeface="Times New Roman" panose="02020503050405090304"/>
                <a:sym typeface="Times New Roman" panose="02020503050405090304"/>
              </a:rPr>
            </a:br>
            <a:r>
              <a:rPr lang="en-US" sz="1500" dirty="0">
                <a:solidFill>
                  <a:schemeClr val="dk1"/>
                </a:solidFill>
                <a:latin typeface="Times New Roman" panose="02020503050405090304"/>
                <a:ea typeface="Times New Roman" panose="02020503050405090304"/>
                <a:cs typeface="Times New Roman" panose="02020503050405090304"/>
                <a:sym typeface="Times New Roman" panose="02020503050405090304"/>
              </a:rPr>
              <a:t>2. </a:t>
            </a:r>
            <a:r>
              <a:rPr lang="ru-RU" sz="1500" dirty="0">
                <a:solidFill>
                  <a:schemeClr val="dk1"/>
                </a:solidFill>
                <a:latin typeface="Times New Roman" panose="02020503050405090304"/>
                <a:ea typeface="Times New Roman" panose="02020503050405090304"/>
                <a:cs typeface="Times New Roman" panose="02020503050405090304"/>
                <a:sym typeface="Times New Roman" panose="02020503050405090304"/>
              </a:rPr>
              <a:t>Результаты на метеорологии (без фильтрации)</a:t>
            </a:r>
            <a:r>
              <a:rPr kumimoji="0" lang="en-US" sz="1500" b="0" i="0" u="none" strike="noStrike" kern="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highlight>
                  <a:schemeClr val="lt1"/>
                </a:highlight>
                <a:uLnTx/>
                <a:uFillTx/>
                <a:latin typeface="Arial" panose="020B0604020202090204"/>
                <a:ea typeface="Arial" panose="020B0604020202090204"/>
                <a:cs typeface="Arial" panose="020B0604020202090204"/>
                <a:sym typeface="Arial" panose="020B0604020202090204"/>
              </a:rPr>
              <a:t>: </a:t>
            </a:r>
          </a:p>
          <a:p>
            <a:pPr marL="228600" indent="0" fontAlgn="base" latinLnBrk="1"/>
            <a:endParaRPr lang="en-US" dirty="0">
              <a:highlight>
                <a:schemeClr val="lt1"/>
              </a:highlight>
            </a:endParaRPr>
          </a:p>
          <a:p>
            <a:pPr marL="133350" marR="0" lvl="0" indent="0" algn="l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 panose="020B0604020202090204"/>
              <a:buNone/>
              <a:defRPr/>
            </a:pPr>
            <a:endParaRPr kumimoji="0" sz="1500" b="0" i="0" u="none" strike="noStrike" kern="0" cap="none" spc="0" normalizeH="0" baseline="0" noProof="0" dirty="0">
              <a:ln>
                <a:noFill/>
              </a:ln>
              <a:solidFill>
                <a:schemeClr val="dk1"/>
              </a:solidFill>
              <a:effectLst/>
              <a:highlight>
                <a:schemeClr val="lt1"/>
              </a:highlight>
              <a:uLnTx/>
              <a:uFillTx/>
              <a:latin typeface="Arial" panose="020B0604020202090204"/>
              <a:ea typeface="Arial" panose="020B0604020202090204"/>
              <a:cs typeface="Arial" panose="020B0604020202090204"/>
              <a:sym typeface="Arial" panose="020B0604020202090204"/>
            </a:endParaRP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5F18D690-20F1-870F-EE69-7020DF78056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5472" y="2313420"/>
            <a:ext cx="9901053" cy="40429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533306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4C8BDE7-521D-1954-50A5-7953E38FC6B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Google Shape;154;p18">
            <a:extLst>
              <a:ext uri="{FF2B5EF4-FFF2-40B4-BE49-F238E27FC236}">
                <a16:creationId xmlns:a16="http://schemas.microsoft.com/office/drawing/2014/main" id="{5BD9979F-D22E-82A2-005C-E35F9D8E70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23124" y="328179"/>
            <a:ext cx="9423401" cy="1325563"/>
          </a:xfrm>
          <a:ln/>
        </p:spPr>
        <p:txBody>
          <a:bodyPr vert="horz" wrap="square" lIns="91425" tIns="45700" rIns="91425" bIns="45700" anchor="ctr" anchorCtr="0"/>
          <a:lstStyle/>
          <a:p>
            <a:pPr eaLnBrk="1" hangingPunct="1">
              <a:lnSpc>
                <a:spcPct val="90000"/>
              </a:lnSpc>
              <a:buFont typeface="Calibri" pitchFamily="34" charset="0"/>
              <a:buNone/>
            </a:pPr>
            <a:r>
              <a:rPr lang="en-US" altLang="zh-CN" sz="4400" dirty="0" err="1">
                <a:latin typeface="Times New Roman" panose="02020503050405090304" pitchFamily="18" charset="0"/>
                <a:ea typeface="Times New Roman" panose="02020503050405090304" pitchFamily="18" charset="0"/>
                <a:sym typeface="Times New Roman" panose="02020503050405090304" pitchFamily="18" charset="0"/>
              </a:rPr>
              <a:t>Catboost</a:t>
            </a:r>
            <a:r>
              <a:rPr lang="ru-RU" altLang="zh-CN" sz="4400" dirty="0">
                <a:latin typeface="Times New Roman" panose="02020503050405090304" pitchFamily="18" charset="0"/>
                <a:ea typeface="Times New Roman" panose="02020503050405090304" pitchFamily="18" charset="0"/>
                <a:sym typeface="Times New Roman" panose="02020503050405090304" pitchFamily="18" charset="0"/>
              </a:rPr>
              <a:t> </a:t>
            </a:r>
            <a:r>
              <a:rPr lang="en-US" altLang="zh-CN" sz="4400" dirty="0">
                <a:latin typeface="Times New Roman" panose="02020503050405090304" pitchFamily="18" charset="0"/>
                <a:ea typeface="Times New Roman" panose="02020503050405090304" pitchFamily="18" charset="0"/>
                <a:sym typeface="Times New Roman" panose="02020503050405090304" pitchFamily="18" charset="0"/>
              </a:rPr>
              <a:t>finetune</a:t>
            </a:r>
            <a:r>
              <a:rPr lang="ru-RU" altLang="zh-CN" sz="4400" dirty="0">
                <a:latin typeface="Times New Roman" panose="02020503050405090304" pitchFamily="18" charset="0"/>
                <a:ea typeface="Times New Roman" panose="02020503050405090304" pitchFamily="18" charset="0"/>
                <a:sym typeface="Times New Roman" panose="02020503050405090304" pitchFamily="18" charset="0"/>
              </a:rPr>
              <a:t> + отбор признаков</a:t>
            </a:r>
            <a:endParaRPr lang="en-US" altLang="zh-CN" sz="4400" dirty="0">
              <a:latin typeface="Times New Roman" panose="02020503050405090304" pitchFamily="18" charset="0"/>
              <a:ea typeface="Times New Roman" panose="02020503050405090304" pitchFamily="18" charset="0"/>
              <a:cs typeface="Arial" panose="020B0604020202090204"/>
              <a:sym typeface="Times New Roman" panose="02020503050405090304" pitchFamily="18" charset="0"/>
            </a:endParaRPr>
          </a:p>
        </p:txBody>
      </p:sp>
      <p:sp>
        <p:nvSpPr>
          <p:cNvPr id="36867" name="Google Shape;155;p18">
            <a:extLst>
              <a:ext uri="{FF2B5EF4-FFF2-40B4-BE49-F238E27FC236}">
                <a16:creationId xmlns:a16="http://schemas.microsoft.com/office/drawing/2014/main" id="{3A98657D-BD1E-446E-09FF-E6C2B1C855F7}"/>
              </a:ext>
            </a:extLst>
          </p:cNvPr>
          <p:cNvSpPr txBox="1">
            <a:spLocks noGrp="1"/>
          </p:cNvSpPr>
          <p:nvPr>
            <p:ph type="sldNum" idx="4"/>
          </p:nvPr>
        </p:nvSpPr>
        <p:spPr>
          <a:ln/>
        </p:spPr>
        <p:txBody>
          <a:bodyPr lIns="91425" tIns="45700" rIns="91425" bIns="45700" anchor="ctr" anchorCtr="0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90204" pitchFamily="34" charset="0"/>
              <a:buNone/>
              <a:defRPr sz="1400" b="0" i="0" u="none" kern="1200" baseline="0">
                <a:solidFill>
                  <a:srgbClr val="000000"/>
                </a:solidFill>
                <a:latin typeface="Arial" panose="020B0604020202090204" pitchFamily="34" charset="0"/>
                <a:ea typeface="+mn-ea"/>
                <a:sym typeface="Arial" panose="020B0604020202090204" pitchFamily="34" charset="0"/>
              </a:defRPr>
            </a:lvl1pPr>
            <a:lvl2pPr marL="45720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90204" pitchFamily="34" charset="0"/>
              <a:buNone/>
              <a:defRPr sz="1400" b="0" i="0" u="none" kern="1200" baseline="0">
                <a:solidFill>
                  <a:srgbClr val="000000"/>
                </a:solidFill>
                <a:latin typeface="Arial" panose="020B0604020202090204" pitchFamily="34" charset="0"/>
                <a:ea typeface="+mn-ea"/>
                <a:cs typeface="+mn-cs"/>
                <a:sym typeface="Arial" panose="020B0604020202090204" pitchFamily="34" charset="0"/>
              </a:defRPr>
            </a:lvl2pPr>
            <a:lvl3pPr marL="914400" lvl="2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90204" pitchFamily="34" charset="0"/>
              <a:buNone/>
              <a:defRPr sz="1400" b="0" i="0" u="none" kern="1200" baseline="0">
                <a:solidFill>
                  <a:srgbClr val="000000"/>
                </a:solidFill>
                <a:latin typeface="Arial" panose="020B0604020202090204" pitchFamily="34" charset="0"/>
                <a:ea typeface="+mn-ea"/>
                <a:cs typeface="+mn-cs"/>
                <a:sym typeface="Arial" panose="020B0604020202090204" pitchFamily="34" charset="0"/>
              </a:defRPr>
            </a:lvl3pPr>
            <a:lvl4pPr marL="1371600" lvl="3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90204" pitchFamily="34" charset="0"/>
              <a:buNone/>
              <a:defRPr sz="1400" b="0" i="0" u="none" kern="1200" baseline="0">
                <a:solidFill>
                  <a:srgbClr val="000000"/>
                </a:solidFill>
                <a:latin typeface="Arial" panose="020B0604020202090204" pitchFamily="34" charset="0"/>
                <a:ea typeface="+mn-ea"/>
                <a:cs typeface="+mn-cs"/>
                <a:sym typeface="Arial" panose="020B0604020202090204" pitchFamily="34" charset="0"/>
              </a:defRPr>
            </a:lvl4pPr>
            <a:lvl5pPr marL="1828800" lvl="4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90204" pitchFamily="34" charset="0"/>
              <a:buNone/>
              <a:defRPr sz="1400" b="0" i="0" u="none" kern="1200" baseline="0">
                <a:solidFill>
                  <a:srgbClr val="000000"/>
                </a:solidFill>
                <a:latin typeface="Arial" panose="020B0604020202090204" pitchFamily="34" charset="0"/>
                <a:ea typeface="+mn-ea"/>
                <a:cs typeface="+mn-cs"/>
                <a:sym typeface="Arial" panose="020B0604020202090204" pitchFamily="34" charset="0"/>
              </a:defRPr>
            </a:lvl5pPr>
          </a:lstStyle>
          <a:p>
            <a:pPr lvl="0" algn="r" eaLnBrk="1" hangingPunct="1">
              <a:buClr>
                <a:srgbClr val="888888"/>
              </a:buClr>
              <a:buFont typeface="Calibri" pitchFamily="34" charset="0"/>
              <a:buNone/>
            </a:pPr>
            <a:fld id="{9A0DB2DC-4C9A-4742-B13C-FB6460FD3503}" type="slidenum">
              <a:rPr lang="ru-RU" altLang="en-US" sz="1200">
                <a:solidFill>
                  <a:srgbClr val="888888"/>
                </a:solidFill>
                <a:latin typeface="Calibri" pitchFamily="34" charset="0"/>
                <a:cs typeface="Calibri" pitchFamily="34" charset="0"/>
                <a:sym typeface="Calibri" pitchFamily="34" charset="0"/>
              </a:rPr>
              <a:t>8</a:t>
            </a:fld>
            <a:endParaRPr lang="ru-RU" altLang="en-US" sz="1200">
              <a:solidFill>
                <a:srgbClr val="888888"/>
              </a:solidFill>
              <a:latin typeface="Calibri" pitchFamily="34" charset="0"/>
              <a:ea typeface="Times New Roman" panose="02020503050405090304" pitchFamily="18" charset="0"/>
              <a:cs typeface="Calibri" pitchFamily="34" charset="0"/>
              <a:sym typeface="Calibri" pitchFamily="34" charset="0"/>
            </a:endParaRPr>
          </a:p>
        </p:txBody>
      </p:sp>
      <p:sp>
        <p:nvSpPr>
          <p:cNvPr id="156" name="Google Shape;156;p18">
            <a:extLst>
              <a:ext uri="{FF2B5EF4-FFF2-40B4-BE49-F238E27FC236}">
                <a16:creationId xmlns:a16="http://schemas.microsoft.com/office/drawing/2014/main" id="{55BE1EC7-6941-7B12-5EE0-BA38D35D3765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125850" y="1257083"/>
            <a:ext cx="11940300" cy="3180735"/>
          </a:xfrm>
          <a:ln/>
          <a:effectLst/>
          <a:scene3d>
            <a:camera prst="orthographicFront"/>
            <a:lightRig rig="balanced" dir="t"/>
          </a:scene3d>
          <a:sp3d prstMaterial="plastic"/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33350" marR="0" lvl="0" indent="0" algn="l" defTabSz="914400" rtl="0" eaLnBrk="1" fontAlgn="auto" latinLnBrk="0" hangingPunct="1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 panose="020B0604020202090204"/>
              <a:buNone/>
              <a:defRPr/>
            </a:pPr>
            <a:br>
              <a:rPr kumimoji="0" lang="ru-RU" sz="1500" b="0" i="0" u="none" strike="noStrike" kern="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Times New Roman" panose="02020503050405090304"/>
                <a:ea typeface="Times New Roman" panose="02020503050405090304"/>
                <a:cs typeface="Times New Roman" panose="02020503050405090304"/>
                <a:sym typeface="Times New Roman" panose="02020503050405090304"/>
              </a:rPr>
            </a:br>
            <a:r>
              <a:rPr kumimoji="0" lang="ru-RU" sz="1500" b="0" i="0" u="none" strike="noStrike" kern="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Times New Roman" panose="02020503050405090304"/>
                <a:ea typeface="Times New Roman" panose="02020503050405090304"/>
                <a:cs typeface="Times New Roman" panose="02020503050405090304"/>
                <a:sym typeface="Times New Roman" panose="02020503050405090304"/>
              </a:rPr>
              <a:t>3</a:t>
            </a:r>
            <a:r>
              <a:rPr lang="en-US" sz="1500" dirty="0">
                <a:solidFill>
                  <a:schemeClr val="dk1"/>
                </a:solidFill>
                <a:latin typeface="Times New Roman" panose="02020503050405090304"/>
                <a:ea typeface="Times New Roman" panose="02020503050405090304"/>
                <a:cs typeface="Times New Roman" panose="02020503050405090304"/>
                <a:sym typeface="Times New Roman" panose="02020503050405090304"/>
              </a:rPr>
              <a:t>. </a:t>
            </a:r>
            <a:r>
              <a:rPr lang="ru-RU" sz="1500" dirty="0">
                <a:solidFill>
                  <a:schemeClr val="dk1"/>
                </a:solidFill>
                <a:latin typeface="Times New Roman" panose="02020503050405090304"/>
                <a:ea typeface="Times New Roman" panose="02020503050405090304"/>
                <a:cs typeface="Times New Roman" panose="02020503050405090304"/>
                <a:sym typeface="Times New Roman" panose="02020503050405090304"/>
              </a:rPr>
              <a:t>Результаты на лидаре (без фильтрации)</a:t>
            </a:r>
            <a:r>
              <a:rPr kumimoji="0" lang="en-US" sz="1500" b="0" i="0" u="none" strike="noStrike" kern="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highlight>
                  <a:schemeClr val="lt1"/>
                </a:highlight>
                <a:uLnTx/>
                <a:uFillTx/>
                <a:latin typeface="Arial" panose="020B0604020202090204"/>
                <a:ea typeface="Arial" panose="020B0604020202090204"/>
                <a:cs typeface="Arial" panose="020B0604020202090204"/>
                <a:sym typeface="Arial" panose="020B0604020202090204"/>
              </a:rPr>
              <a:t>: </a:t>
            </a:r>
          </a:p>
          <a:p>
            <a:pPr marL="228600" indent="0" fontAlgn="base" latinLnBrk="1"/>
            <a:endParaRPr lang="en-US" dirty="0">
              <a:highlight>
                <a:schemeClr val="lt1"/>
              </a:highlight>
            </a:endParaRPr>
          </a:p>
          <a:p>
            <a:pPr marL="133350" marR="0" lvl="0" indent="0" algn="l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 panose="020B0604020202090204"/>
              <a:buNone/>
              <a:defRPr/>
            </a:pPr>
            <a:endParaRPr kumimoji="0" sz="1500" b="0" i="0" u="none" strike="noStrike" kern="0" cap="none" spc="0" normalizeH="0" baseline="0" noProof="0" dirty="0">
              <a:ln>
                <a:noFill/>
              </a:ln>
              <a:solidFill>
                <a:schemeClr val="dk1"/>
              </a:solidFill>
              <a:effectLst/>
              <a:highlight>
                <a:schemeClr val="lt1"/>
              </a:highlight>
              <a:uLnTx/>
              <a:uFillTx/>
              <a:latin typeface="Arial" panose="020B0604020202090204"/>
              <a:ea typeface="Arial" panose="020B0604020202090204"/>
              <a:cs typeface="Arial" panose="020B0604020202090204"/>
              <a:sym typeface="Arial" panose="020B0604020202090204"/>
            </a:endParaRPr>
          </a:p>
        </p:txBody>
      </p:sp>
      <p:pic>
        <p:nvPicPr>
          <p:cNvPr id="2050" name="Picture 2">
            <a:extLst>
              <a:ext uri="{FF2B5EF4-FFF2-40B4-BE49-F238E27FC236}">
                <a16:creationId xmlns:a16="http://schemas.microsoft.com/office/drawing/2014/main" id="{EB47ECDF-9900-38F7-7AC4-1C35277F6DA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7361" y="2384022"/>
            <a:ext cx="10117277" cy="39723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8896161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FD6BF98-8CF7-E335-C97A-F01FBEA62D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Google Shape;154;p18">
            <a:extLst>
              <a:ext uri="{FF2B5EF4-FFF2-40B4-BE49-F238E27FC236}">
                <a16:creationId xmlns:a16="http://schemas.microsoft.com/office/drawing/2014/main" id="{7C3E6279-8528-2CF2-DE7C-C942865AD8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23124" y="328179"/>
            <a:ext cx="9423401" cy="1325563"/>
          </a:xfrm>
          <a:ln/>
        </p:spPr>
        <p:txBody>
          <a:bodyPr vert="horz" wrap="square" lIns="91425" tIns="45700" rIns="91425" bIns="45700" anchor="ctr" anchorCtr="0"/>
          <a:lstStyle/>
          <a:p>
            <a:pPr eaLnBrk="1" hangingPunct="1">
              <a:lnSpc>
                <a:spcPct val="90000"/>
              </a:lnSpc>
              <a:buFont typeface="Calibri" pitchFamily="34" charset="0"/>
              <a:buNone/>
            </a:pPr>
            <a:r>
              <a:rPr lang="en-US" altLang="zh-CN" sz="4400" dirty="0" err="1">
                <a:latin typeface="Times New Roman" panose="02020503050405090304" pitchFamily="18" charset="0"/>
                <a:ea typeface="Times New Roman" panose="02020503050405090304" pitchFamily="18" charset="0"/>
                <a:sym typeface="Times New Roman" panose="02020503050405090304" pitchFamily="18" charset="0"/>
              </a:rPr>
              <a:t>Catboost</a:t>
            </a:r>
            <a:r>
              <a:rPr lang="ru-RU" altLang="zh-CN" sz="4400" dirty="0">
                <a:latin typeface="Times New Roman" panose="02020503050405090304" pitchFamily="18" charset="0"/>
                <a:ea typeface="Times New Roman" panose="02020503050405090304" pitchFamily="18" charset="0"/>
                <a:sym typeface="Times New Roman" panose="02020503050405090304" pitchFamily="18" charset="0"/>
              </a:rPr>
              <a:t> </a:t>
            </a:r>
            <a:r>
              <a:rPr lang="en-US" altLang="zh-CN" sz="4400" dirty="0">
                <a:latin typeface="Times New Roman" panose="02020503050405090304" pitchFamily="18" charset="0"/>
                <a:ea typeface="Times New Roman" panose="02020503050405090304" pitchFamily="18" charset="0"/>
                <a:sym typeface="Times New Roman" panose="02020503050405090304" pitchFamily="18" charset="0"/>
              </a:rPr>
              <a:t>finetune</a:t>
            </a:r>
            <a:r>
              <a:rPr lang="ru-RU" altLang="zh-CN" sz="4400" dirty="0">
                <a:latin typeface="Times New Roman" panose="02020503050405090304" pitchFamily="18" charset="0"/>
                <a:ea typeface="Times New Roman" panose="02020503050405090304" pitchFamily="18" charset="0"/>
                <a:sym typeface="Times New Roman" panose="02020503050405090304" pitchFamily="18" charset="0"/>
              </a:rPr>
              <a:t> + отбор признаков</a:t>
            </a:r>
            <a:endParaRPr lang="en-US" altLang="zh-CN" sz="4400" dirty="0">
              <a:latin typeface="Times New Roman" panose="02020503050405090304" pitchFamily="18" charset="0"/>
              <a:ea typeface="Times New Roman" panose="02020503050405090304" pitchFamily="18" charset="0"/>
              <a:cs typeface="Arial" panose="020B0604020202090204"/>
              <a:sym typeface="Times New Roman" panose="02020503050405090304" pitchFamily="18" charset="0"/>
            </a:endParaRPr>
          </a:p>
        </p:txBody>
      </p:sp>
      <p:sp>
        <p:nvSpPr>
          <p:cNvPr id="36867" name="Google Shape;155;p18">
            <a:extLst>
              <a:ext uri="{FF2B5EF4-FFF2-40B4-BE49-F238E27FC236}">
                <a16:creationId xmlns:a16="http://schemas.microsoft.com/office/drawing/2014/main" id="{B1805BD5-2E61-7FFB-B092-56577E6BB3D8}"/>
              </a:ext>
            </a:extLst>
          </p:cNvPr>
          <p:cNvSpPr txBox="1">
            <a:spLocks noGrp="1"/>
          </p:cNvSpPr>
          <p:nvPr>
            <p:ph type="sldNum" idx="4"/>
          </p:nvPr>
        </p:nvSpPr>
        <p:spPr>
          <a:ln/>
        </p:spPr>
        <p:txBody>
          <a:bodyPr lIns="91425" tIns="45700" rIns="91425" bIns="45700" anchor="ctr" anchorCtr="0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90204" pitchFamily="34" charset="0"/>
              <a:buNone/>
              <a:defRPr sz="1400" b="0" i="0" u="none" kern="1200" baseline="0">
                <a:solidFill>
                  <a:srgbClr val="000000"/>
                </a:solidFill>
                <a:latin typeface="Arial" panose="020B0604020202090204" pitchFamily="34" charset="0"/>
                <a:ea typeface="+mn-ea"/>
                <a:sym typeface="Arial" panose="020B0604020202090204" pitchFamily="34" charset="0"/>
              </a:defRPr>
            </a:lvl1pPr>
            <a:lvl2pPr marL="45720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90204" pitchFamily="34" charset="0"/>
              <a:buNone/>
              <a:defRPr sz="1400" b="0" i="0" u="none" kern="1200" baseline="0">
                <a:solidFill>
                  <a:srgbClr val="000000"/>
                </a:solidFill>
                <a:latin typeface="Arial" panose="020B0604020202090204" pitchFamily="34" charset="0"/>
                <a:ea typeface="+mn-ea"/>
                <a:cs typeface="+mn-cs"/>
                <a:sym typeface="Arial" panose="020B0604020202090204" pitchFamily="34" charset="0"/>
              </a:defRPr>
            </a:lvl2pPr>
            <a:lvl3pPr marL="914400" lvl="2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90204" pitchFamily="34" charset="0"/>
              <a:buNone/>
              <a:defRPr sz="1400" b="0" i="0" u="none" kern="1200" baseline="0">
                <a:solidFill>
                  <a:srgbClr val="000000"/>
                </a:solidFill>
                <a:latin typeface="Arial" panose="020B0604020202090204" pitchFamily="34" charset="0"/>
                <a:ea typeface="+mn-ea"/>
                <a:cs typeface="+mn-cs"/>
                <a:sym typeface="Arial" panose="020B0604020202090204" pitchFamily="34" charset="0"/>
              </a:defRPr>
            </a:lvl3pPr>
            <a:lvl4pPr marL="1371600" lvl="3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90204" pitchFamily="34" charset="0"/>
              <a:buNone/>
              <a:defRPr sz="1400" b="0" i="0" u="none" kern="1200" baseline="0">
                <a:solidFill>
                  <a:srgbClr val="000000"/>
                </a:solidFill>
                <a:latin typeface="Arial" panose="020B0604020202090204" pitchFamily="34" charset="0"/>
                <a:ea typeface="+mn-ea"/>
                <a:cs typeface="+mn-cs"/>
                <a:sym typeface="Arial" panose="020B0604020202090204" pitchFamily="34" charset="0"/>
              </a:defRPr>
            </a:lvl4pPr>
            <a:lvl5pPr marL="1828800" lvl="4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90204" pitchFamily="34" charset="0"/>
              <a:buNone/>
              <a:defRPr sz="1400" b="0" i="0" u="none" kern="1200" baseline="0">
                <a:solidFill>
                  <a:srgbClr val="000000"/>
                </a:solidFill>
                <a:latin typeface="Arial" panose="020B0604020202090204" pitchFamily="34" charset="0"/>
                <a:ea typeface="+mn-ea"/>
                <a:cs typeface="+mn-cs"/>
                <a:sym typeface="Arial" panose="020B0604020202090204" pitchFamily="34" charset="0"/>
              </a:defRPr>
            </a:lvl5pPr>
          </a:lstStyle>
          <a:p>
            <a:pPr lvl="0" algn="r" eaLnBrk="1" hangingPunct="1">
              <a:buClr>
                <a:srgbClr val="888888"/>
              </a:buClr>
              <a:buFont typeface="Calibri" pitchFamily="34" charset="0"/>
              <a:buNone/>
            </a:pPr>
            <a:fld id="{9A0DB2DC-4C9A-4742-B13C-FB6460FD3503}" type="slidenum">
              <a:rPr lang="ru-RU" altLang="en-US" sz="1200">
                <a:solidFill>
                  <a:srgbClr val="888888"/>
                </a:solidFill>
                <a:latin typeface="Calibri" pitchFamily="34" charset="0"/>
                <a:cs typeface="Calibri" pitchFamily="34" charset="0"/>
                <a:sym typeface="Calibri" pitchFamily="34" charset="0"/>
              </a:rPr>
              <a:t>9</a:t>
            </a:fld>
            <a:endParaRPr lang="ru-RU" altLang="en-US" sz="1200">
              <a:solidFill>
                <a:srgbClr val="888888"/>
              </a:solidFill>
              <a:latin typeface="Calibri" pitchFamily="34" charset="0"/>
              <a:ea typeface="Times New Roman" panose="02020503050405090304" pitchFamily="18" charset="0"/>
              <a:cs typeface="Calibri" pitchFamily="34" charset="0"/>
              <a:sym typeface="Calibri" pitchFamily="34" charset="0"/>
            </a:endParaRPr>
          </a:p>
        </p:txBody>
      </p:sp>
      <p:sp>
        <p:nvSpPr>
          <p:cNvPr id="156" name="Google Shape;156;p18">
            <a:extLst>
              <a:ext uri="{FF2B5EF4-FFF2-40B4-BE49-F238E27FC236}">
                <a16:creationId xmlns:a16="http://schemas.microsoft.com/office/drawing/2014/main" id="{D6C895D2-F137-162D-C483-56208C839A74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125850" y="1257083"/>
            <a:ext cx="11940300" cy="3180735"/>
          </a:xfrm>
          <a:ln/>
          <a:effectLst/>
          <a:scene3d>
            <a:camera prst="orthographicFront"/>
            <a:lightRig rig="balanced" dir="t"/>
          </a:scene3d>
          <a:sp3d prstMaterial="plastic"/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33350" marR="0" lvl="0" indent="0" algn="l" defTabSz="914400" rtl="0" eaLnBrk="1" fontAlgn="auto" latinLnBrk="0" hangingPunct="1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 panose="020B0604020202090204"/>
              <a:buNone/>
              <a:defRPr/>
            </a:pPr>
            <a:br>
              <a:rPr kumimoji="0" lang="ru-RU" sz="1500" b="0" i="0" u="none" strike="noStrike" kern="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Times New Roman" panose="02020503050405090304"/>
                <a:ea typeface="Times New Roman" panose="02020503050405090304"/>
                <a:cs typeface="Times New Roman" panose="02020503050405090304"/>
                <a:sym typeface="Times New Roman" panose="02020503050405090304"/>
              </a:rPr>
            </a:br>
            <a:r>
              <a:rPr kumimoji="0" lang="ru-RU" sz="1500" b="0" i="0" u="none" strike="noStrike" kern="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Times New Roman" panose="02020503050405090304"/>
                <a:ea typeface="Times New Roman" panose="02020503050405090304"/>
                <a:cs typeface="Times New Roman" panose="02020503050405090304"/>
                <a:sym typeface="Times New Roman" panose="02020503050405090304"/>
              </a:rPr>
              <a:t>3</a:t>
            </a:r>
            <a:r>
              <a:rPr lang="en-US" sz="1500" dirty="0">
                <a:solidFill>
                  <a:schemeClr val="dk1"/>
                </a:solidFill>
                <a:latin typeface="Times New Roman" panose="02020503050405090304"/>
                <a:ea typeface="Times New Roman" panose="02020503050405090304"/>
                <a:cs typeface="Times New Roman" panose="02020503050405090304"/>
                <a:sym typeface="Times New Roman" panose="02020503050405090304"/>
              </a:rPr>
              <a:t>. </a:t>
            </a:r>
            <a:r>
              <a:rPr lang="ru-RU" sz="1500" dirty="0">
                <a:solidFill>
                  <a:schemeClr val="dk1"/>
                </a:solidFill>
                <a:latin typeface="Times New Roman" panose="02020503050405090304"/>
                <a:ea typeface="Times New Roman" panose="02020503050405090304"/>
                <a:cs typeface="Times New Roman" panose="02020503050405090304"/>
                <a:sym typeface="Times New Roman" panose="02020503050405090304"/>
              </a:rPr>
              <a:t>Результаты на метеорологии (с фильтрацией)</a:t>
            </a:r>
            <a:r>
              <a:rPr kumimoji="0" lang="en-US" sz="1500" b="0" i="0" u="none" strike="noStrike" kern="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highlight>
                  <a:schemeClr val="lt1"/>
                </a:highlight>
                <a:uLnTx/>
                <a:uFillTx/>
                <a:latin typeface="Arial" panose="020B0604020202090204"/>
                <a:ea typeface="Arial" panose="020B0604020202090204"/>
                <a:cs typeface="Arial" panose="020B0604020202090204"/>
                <a:sym typeface="Arial" panose="020B0604020202090204"/>
              </a:rPr>
              <a:t>: </a:t>
            </a:r>
          </a:p>
          <a:p>
            <a:pPr marL="228600" indent="0" fontAlgn="base" latinLnBrk="1"/>
            <a:endParaRPr lang="en-US" dirty="0">
              <a:highlight>
                <a:schemeClr val="lt1"/>
              </a:highlight>
            </a:endParaRPr>
          </a:p>
          <a:p>
            <a:pPr marL="133350" marR="0" lvl="0" indent="0" algn="l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 panose="020B0604020202090204"/>
              <a:buNone/>
              <a:defRPr/>
            </a:pPr>
            <a:endParaRPr kumimoji="0" sz="1500" b="0" i="0" u="none" strike="noStrike" kern="0" cap="none" spc="0" normalizeH="0" baseline="0" noProof="0" dirty="0">
              <a:ln>
                <a:noFill/>
              </a:ln>
              <a:solidFill>
                <a:schemeClr val="dk1"/>
              </a:solidFill>
              <a:effectLst/>
              <a:highlight>
                <a:schemeClr val="lt1"/>
              </a:highlight>
              <a:uLnTx/>
              <a:uFillTx/>
              <a:latin typeface="Arial" panose="020B0604020202090204"/>
              <a:ea typeface="Arial" panose="020B0604020202090204"/>
              <a:cs typeface="Arial" panose="020B0604020202090204"/>
              <a:sym typeface="Arial" panose="020B0604020202090204"/>
            </a:endParaRPr>
          </a:p>
        </p:txBody>
      </p:sp>
      <p:pic>
        <p:nvPicPr>
          <p:cNvPr id="3074" name="Picture 2">
            <a:extLst>
              <a:ext uri="{FF2B5EF4-FFF2-40B4-BE49-F238E27FC236}">
                <a16:creationId xmlns:a16="http://schemas.microsoft.com/office/drawing/2014/main" id="{60FCFF95-240A-6D13-E1A0-993269290CD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6915" y="2280377"/>
            <a:ext cx="9838170" cy="41486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5615266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1143</TotalTime>
  <Words>1104</Words>
  <Application>Microsoft Office PowerPoint</Application>
  <PresentationFormat>Широкоэкранный</PresentationFormat>
  <Paragraphs>153</Paragraphs>
  <Slides>14</Slides>
  <Notes>11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3</vt:i4>
      </vt:variant>
      <vt:variant>
        <vt:lpstr>Заголовки слайдов</vt:lpstr>
      </vt:variant>
      <vt:variant>
        <vt:i4>14</vt:i4>
      </vt:variant>
    </vt:vector>
  </HeadingPairs>
  <TitlesOfParts>
    <vt:vector size="20" baseType="lpstr">
      <vt:lpstr>Arial</vt:lpstr>
      <vt:lpstr>Calibri</vt:lpstr>
      <vt:lpstr>Times New Roman</vt:lpstr>
      <vt:lpstr>Тема Office</vt:lpstr>
      <vt:lpstr>Тема Office</vt:lpstr>
      <vt:lpstr>Тема Office</vt:lpstr>
      <vt:lpstr>Прогнозирование вероятности формирования облаков верхнего яруса методами машинного обучения </vt:lpstr>
      <vt:lpstr>Презентация PowerPoint</vt:lpstr>
      <vt:lpstr>Данные, которые мы используем</vt:lpstr>
      <vt:lpstr>Расхождение данных при регистрации ОВЯ на метеорологической станции и лидаром НИ ТГУ   </vt:lpstr>
      <vt:lpstr>Анализ данных</vt:lpstr>
      <vt:lpstr>Catboost finetune + отбор признаков</vt:lpstr>
      <vt:lpstr>Catboost finetune + отбор признаков</vt:lpstr>
      <vt:lpstr>Catboost finetune + отбор признаков</vt:lpstr>
      <vt:lpstr>Catboost finetune + отбор признаков</vt:lpstr>
      <vt:lpstr>Catboost finetune + отбор признаков</vt:lpstr>
      <vt:lpstr>Catboost finetune + отбор признаков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Денис Романов</dc:creator>
  <cp:lastModifiedBy>Денис Романов</cp:lastModifiedBy>
  <cp:revision>10</cp:revision>
  <dcterms:created xsi:type="dcterms:W3CDTF">2025-09-16T14:03:11Z</dcterms:created>
  <dcterms:modified xsi:type="dcterms:W3CDTF">2025-10-06T11:54:13Z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23122E0C6D835E2B1E6EC968012196B7_43</vt:lpwstr>
  </property>
  <property fmtid="{D5CDD505-2E9C-101B-9397-08002B2CF9AE}" pid="3" name="KSOProductBuildVer">
    <vt:lpwstr>1033-12.1.22554.22554</vt:lpwstr>
  </property>
</Properties>
</file>