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7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ru-RU" altLang="en-US"/>
              <a:t>Акимов отчет 20 окт</a:t>
            </a:r>
            <a:endParaRPr lang="ru-RU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по облакам</a:t>
            </a:r>
            <a:endParaRPr lang="ru-RU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/>
              <a:t>Сформирована окончательная гипотеза о “новых пиках”</a:t>
            </a:r>
            <a:endParaRPr lang="ru-RU" altLang="en-US"/>
          </a:p>
          <a:p>
            <a:r>
              <a:rPr lang="ru-RU" altLang="en-US"/>
              <a:t>разобрался как работает кондор</a:t>
            </a:r>
            <a:endParaRPr lang="ru-RU" altLang="en-US"/>
          </a:p>
          <a:p>
            <a:r>
              <a:rPr lang="ru-RU" altLang="en-US"/>
              <a:t>класстер считать не хочет(</a:t>
            </a:r>
            <a:endParaRPr lang="ru-RU" altLang="en-US"/>
          </a:p>
          <a:p>
            <a:pPr marL="0" indent="0">
              <a:buNone/>
            </a:pPr>
            <a:endParaRPr lang="ru-RU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По диплому</a:t>
            </a:r>
            <a:endParaRPr lang="ru-RU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/>
              <a:t>Выписана система уравнений для делительной призмы в КЭД</a:t>
            </a:r>
            <a:endParaRPr lang="ru-RU" altLang="en-US"/>
          </a:p>
          <a:p>
            <a:r>
              <a:rPr lang="ru-RU" altLang="en-US"/>
              <a:t>Нужно решать</a:t>
            </a:r>
            <a:endParaRPr lang="ru-RU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По решеткам</a:t>
            </a:r>
            <a:endParaRPr lang="ru-RU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/>
              <a:t>Считается значения действия в более высоких порядках</a:t>
            </a:r>
            <a:endParaRPr lang="ru-RU" altLang="en-US"/>
          </a:p>
          <a:p>
            <a:r>
              <a:rPr lang="ru-RU" altLang="en-US"/>
              <a:t>Пока считается неправильно, ищу ошибку</a:t>
            </a:r>
            <a:endParaRPr lang="ru-RU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314</Words>
  <Application>WPS Writer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5" baseType="lpstr">
      <vt:lpstr>Arial</vt:lpstr>
      <vt:lpstr>SimSun</vt:lpstr>
      <vt:lpstr>Wingdings</vt:lpstr>
      <vt:lpstr>Arial Unicode MS</vt:lpstr>
      <vt:lpstr>Calibri Light</vt:lpstr>
      <vt:lpstr>Helvetica Neue</vt:lpstr>
      <vt:lpstr>Calibri</vt:lpstr>
      <vt:lpstr>Microsoft YaHei</vt:lpstr>
      <vt:lpstr>汉仪旗黑</vt:lpstr>
      <vt:lpstr>宋体-简</vt:lpstr>
      <vt:lpstr>Office Theme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Акимов отчет 20 окт</dc:title>
  <dc:creator>ivanakimob</dc:creator>
  <cp:lastModifiedBy>Иван Акимов</cp:lastModifiedBy>
  <cp:revision>1</cp:revision>
  <dcterms:created xsi:type="dcterms:W3CDTF">2025-10-20T11:22:43Z</dcterms:created>
  <dcterms:modified xsi:type="dcterms:W3CDTF">2025-10-20T11:22:43Z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736C4D71010AEF62761AF6680597FB13_41</vt:lpwstr>
  </property>
  <property fmtid="{D5CDD505-2E9C-101B-9397-08002B2CF9AE}" pid="3" name="KSOProductBuildVer">
    <vt:lpwstr>1033-6.10.1.8197</vt:lpwstr>
  </property>
</Properties>
</file>