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2" r:id="rId3"/>
    <p:sldId id="374" r:id="rId4"/>
    <p:sldId id="283" r:id="rId5"/>
    <p:sldId id="368" r:id="rId6"/>
    <p:sldId id="381" r:id="rId7"/>
    <p:sldId id="382" r:id="rId8"/>
    <p:sldId id="371" r:id="rId9"/>
    <p:sldId id="370" r:id="rId10"/>
    <p:sldId id="372" r:id="rId11"/>
    <p:sldId id="342" r:id="rId12"/>
    <p:sldId id="34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A1D4CA8-293C-4B58-9BF6-606F77F5FD4C}">
          <p14:sldIdLst>
            <p14:sldId id="256"/>
          </p14:sldIdLst>
        </p14:section>
        <p14:section name="Block A" id="{1F93E336-914C-48EE-AA7A-8F63D70E79DD}">
          <p14:sldIdLst>
            <p14:sldId id="282"/>
            <p14:sldId id="374"/>
          </p14:sldIdLst>
        </p14:section>
        <p14:section name="Block B" id="{C46D10B7-F744-4B8C-ACDB-71DB818AE2FB}">
          <p14:sldIdLst>
            <p14:sldId id="283"/>
            <p14:sldId id="368"/>
            <p14:sldId id="381"/>
            <p14:sldId id="382"/>
            <p14:sldId id="371"/>
          </p14:sldIdLst>
        </p14:section>
        <p14:section name="Conclusion" id="{D28F1E1E-906D-48DC-91A3-14B16096707E}">
          <p14:sldIdLst>
            <p14:sldId id="370"/>
            <p14:sldId id="372"/>
            <p14:sldId id="342"/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671093-5CAE-751A-BB27-A3DB89A1185A}" name="Матвей Вологжин" initials="MV" userId="4c8302d60a1852b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EB7101"/>
    <a:srgbClr val="FFFFFF"/>
    <a:srgbClr val="262626"/>
    <a:srgbClr val="1E1E1E"/>
    <a:srgbClr val="FE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72542" autoAdjust="0"/>
  </p:normalViewPr>
  <p:slideViewPr>
    <p:cSldViewPr snapToGrid="0">
      <p:cViewPr>
        <p:scale>
          <a:sx n="150" d="100"/>
          <a:sy n="150" d="100"/>
        </p:scale>
        <p:origin x="-5064" y="-17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971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твей Вологжин" userId="4c8302d60a1852bc" providerId="LiveId" clId="{1E3879BC-CB79-4F4E-B4C7-F5B5181D6E41}"/>
    <pc:docChg chg="undo custSel addSld delSld modSld sldOrd modSection">
      <pc:chgData name="Матвей Вологжин" userId="4c8302d60a1852bc" providerId="LiveId" clId="{1E3879BC-CB79-4F4E-B4C7-F5B5181D6E41}" dt="2025-10-06T07:36:00.104" v="2826" actId="20577"/>
      <pc:docMkLst>
        <pc:docMk/>
      </pc:docMkLst>
      <pc:sldChg chg="modSp mod">
        <pc:chgData name="Матвей Вологжин" userId="4c8302d60a1852bc" providerId="LiveId" clId="{1E3879BC-CB79-4F4E-B4C7-F5B5181D6E41}" dt="2025-10-06T05:56:02.723" v="44" actId="20577"/>
        <pc:sldMkLst>
          <pc:docMk/>
          <pc:sldMk cId="624276385" sldId="256"/>
        </pc:sldMkLst>
        <pc:spChg chg="mod">
          <ac:chgData name="Матвей Вологжин" userId="4c8302d60a1852bc" providerId="LiveId" clId="{1E3879BC-CB79-4F4E-B4C7-F5B5181D6E41}" dt="2025-10-06T05:56:02.723" v="44" actId="20577"/>
          <ac:spMkLst>
            <pc:docMk/>
            <pc:sldMk cId="624276385" sldId="256"/>
            <ac:spMk id="4" creationId="{0B4C9D6A-5137-052B-4230-920EEDECFC18}"/>
          </ac:spMkLst>
        </pc:spChg>
        <pc:spChg chg="mod">
          <ac:chgData name="Матвей Вологжин" userId="4c8302d60a1852bc" providerId="LiveId" clId="{1E3879BC-CB79-4F4E-B4C7-F5B5181D6E41}" dt="2025-10-06T05:55:56.931" v="36" actId="404"/>
          <ac:spMkLst>
            <pc:docMk/>
            <pc:sldMk cId="624276385" sldId="256"/>
            <ac:spMk id="1033" creationId="{E6899039-F29F-59CD-7235-4158A38F5FB0}"/>
          </ac:spMkLst>
        </pc:spChg>
      </pc:sldChg>
      <pc:sldChg chg="modSp mod">
        <pc:chgData name="Матвей Вологжин" userId="4c8302d60a1852bc" providerId="LiveId" clId="{1E3879BC-CB79-4F4E-B4C7-F5B5181D6E41}" dt="2025-10-06T06:04:00.071" v="120" actId="1037"/>
        <pc:sldMkLst>
          <pc:docMk/>
          <pc:sldMk cId="866221972" sldId="282"/>
        </pc:sldMkLst>
        <pc:spChg chg="mod">
          <ac:chgData name="Матвей Вологжин" userId="4c8302d60a1852bc" providerId="LiveId" clId="{1E3879BC-CB79-4F4E-B4C7-F5B5181D6E41}" dt="2025-10-06T06:04:00.071" v="120" actId="1037"/>
          <ac:spMkLst>
            <pc:docMk/>
            <pc:sldMk cId="866221972" sldId="282"/>
            <ac:spMk id="13" creationId="{7505F962-A324-3D1B-0AEA-5AAF04AA39FD}"/>
          </ac:spMkLst>
        </pc:spChg>
        <pc:spChg chg="mod">
          <ac:chgData name="Матвей Вологжин" userId="4c8302d60a1852bc" providerId="LiveId" clId="{1E3879BC-CB79-4F4E-B4C7-F5B5181D6E41}" dt="2025-10-06T06:03:49.396" v="100" actId="403"/>
          <ac:spMkLst>
            <pc:docMk/>
            <pc:sldMk cId="866221972" sldId="282"/>
            <ac:spMk id="19" creationId="{68349D15-5509-7EEE-01CC-BF0F60EE7361}"/>
          </ac:spMkLst>
        </pc:spChg>
      </pc:sldChg>
      <pc:sldChg chg="modSp mod">
        <pc:chgData name="Матвей Вологжин" userId="4c8302d60a1852bc" providerId="LiveId" clId="{1E3879BC-CB79-4F4E-B4C7-F5B5181D6E41}" dt="2025-10-06T06:45:30.978" v="632" actId="1035"/>
        <pc:sldMkLst>
          <pc:docMk/>
          <pc:sldMk cId="2775448113" sldId="283"/>
        </pc:sldMkLst>
        <pc:spChg chg="mod">
          <ac:chgData name="Матвей Вологжин" userId="4c8302d60a1852bc" providerId="LiveId" clId="{1E3879BC-CB79-4F4E-B4C7-F5B5181D6E41}" dt="2025-10-06T06:45:30.978" v="632" actId="1035"/>
          <ac:spMkLst>
            <pc:docMk/>
            <pc:sldMk cId="2775448113" sldId="283"/>
            <ac:spMk id="3" creationId="{2FD45C32-4C37-2E7A-CE64-BF503BF1A4B1}"/>
          </ac:spMkLst>
        </pc:spChg>
        <pc:spChg chg="mod">
          <ac:chgData name="Матвей Вологжин" userId="4c8302d60a1852bc" providerId="LiveId" clId="{1E3879BC-CB79-4F4E-B4C7-F5B5181D6E41}" dt="2025-10-06T06:45:25.547" v="623" actId="404"/>
          <ac:spMkLst>
            <pc:docMk/>
            <pc:sldMk cId="2775448113" sldId="283"/>
            <ac:spMk id="13" creationId="{558DF880-BAD4-0EE0-3FCB-A21BC03534C6}"/>
          </ac:spMkLst>
        </pc:spChg>
      </pc:sldChg>
      <pc:sldChg chg="modSp mod">
        <pc:chgData name="Матвей Вологжин" userId="4c8302d60a1852bc" providerId="LiveId" clId="{1E3879BC-CB79-4F4E-B4C7-F5B5181D6E41}" dt="2025-10-06T07:36:00.104" v="2826" actId="20577"/>
        <pc:sldMkLst>
          <pc:docMk/>
          <pc:sldMk cId="3162007494" sldId="343"/>
        </pc:sldMkLst>
        <pc:spChg chg="mod">
          <ac:chgData name="Матвей Вологжин" userId="4c8302d60a1852bc" providerId="LiveId" clId="{1E3879BC-CB79-4F4E-B4C7-F5B5181D6E41}" dt="2025-10-06T07:36:00.104" v="2826" actId="20577"/>
          <ac:spMkLst>
            <pc:docMk/>
            <pc:sldMk cId="3162007494" sldId="343"/>
            <ac:spMk id="14" creationId="{A8304AB3-F914-3EC2-D063-BCC68B0EDBC7}"/>
          </ac:spMkLst>
        </pc:spChg>
      </pc:sldChg>
      <pc:sldChg chg="addSp delSp modSp del mod">
        <pc:chgData name="Матвей Вологжин" userId="4c8302d60a1852bc" providerId="LiveId" clId="{1E3879BC-CB79-4F4E-B4C7-F5B5181D6E41}" dt="2025-10-06T06:16:38.464" v="253" actId="47"/>
        <pc:sldMkLst>
          <pc:docMk/>
          <pc:sldMk cId="1050496266" sldId="358"/>
        </pc:sldMkLst>
      </pc:sldChg>
      <pc:sldChg chg="addSp delSp modSp del mod">
        <pc:chgData name="Матвей Вологжин" userId="4c8302d60a1852bc" providerId="LiveId" clId="{1E3879BC-CB79-4F4E-B4C7-F5B5181D6E41}" dt="2025-10-06T06:37:02.371" v="425" actId="47"/>
        <pc:sldMkLst>
          <pc:docMk/>
          <pc:sldMk cId="1603510221" sldId="361"/>
        </pc:sldMkLst>
      </pc:sldChg>
      <pc:sldChg chg="del">
        <pc:chgData name="Матвей Вологжин" userId="4c8302d60a1852bc" providerId="LiveId" clId="{1E3879BC-CB79-4F4E-B4C7-F5B5181D6E41}" dt="2025-10-06T06:34:07.833" v="352" actId="47"/>
        <pc:sldMkLst>
          <pc:docMk/>
          <pc:sldMk cId="3810987215" sldId="362"/>
        </pc:sldMkLst>
      </pc:sldChg>
      <pc:sldChg chg="del">
        <pc:chgData name="Матвей Вологжин" userId="4c8302d60a1852bc" providerId="LiveId" clId="{1E3879BC-CB79-4F4E-B4C7-F5B5181D6E41}" dt="2025-10-06T06:34:08.553" v="353" actId="47"/>
        <pc:sldMkLst>
          <pc:docMk/>
          <pc:sldMk cId="1629548021" sldId="363"/>
        </pc:sldMkLst>
      </pc:sldChg>
      <pc:sldChg chg="del">
        <pc:chgData name="Матвей Вологжин" userId="4c8302d60a1852bc" providerId="LiveId" clId="{1E3879BC-CB79-4F4E-B4C7-F5B5181D6E41}" dt="2025-10-06T06:34:09.368" v="354" actId="47"/>
        <pc:sldMkLst>
          <pc:docMk/>
          <pc:sldMk cId="3327241815" sldId="364"/>
        </pc:sldMkLst>
      </pc:sldChg>
      <pc:sldChg chg="del">
        <pc:chgData name="Матвей Вологжин" userId="4c8302d60a1852bc" providerId="LiveId" clId="{1E3879BC-CB79-4F4E-B4C7-F5B5181D6E41}" dt="2025-10-06T06:42:55.601" v="535" actId="47"/>
        <pc:sldMkLst>
          <pc:docMk/>
          <pc:sldMk cId="3868451022" sldId="365"/>
        </pc:sldMkLst>
      </pc:sldChg>
      <pc:sldChg chg="del">
        <pc:chgData name="Матвей Вологжин" userId="4c8302d60a1852bc" providerId="LiveId" clId="{1E3879BC-CB79-4F4E-B4C7-F5B5181D6E41}" dt="2025-10-06T06:42:55.601" v="535" actId="47"/>
        <pc:sldMkLst>
          <pc:docMk/>
          <pc:sldMk cId="2223855526" sldId="366"/>
        </pc:sldMkLst>
      </pc:sldChg>
      <pc:sldChg chg="delSp del mod">
        <pc:chgData name="Матвей Вологжин" userId="4c8302d60a1852bc" providerId="LiveId" clId="{1E3879BC-CB79-4F4E-B4C7-F5B5181D6E41}" dt="2025-10-06T06:43:00.767" v="537" actId="47"/>
        <pc:sldMkLst>
          <pc:docMk/>
          <pc:sldMk cId="3684070451" sldId="367"/>
        </pc:sldMkLst>
      </pc:sldChg>
      <pc:sldChg chg="addSp delSp modSp mod">
        <pc:chgData name="Матвей Вологжин" userId="4c8302d60a1852bc" providerId="LiveId" clId="{1E3879BC-CB79-4F4E-B4C7-F5B5181D6E41}" dt="2025-10-06T07:25:46.145" v="2125" actId="1076"/>
        <pc:sldMkLst>
          <pc:docMk/>
          <pc:sldMk cId="2120704067" sldId="368"/>
        </pc:sldMkLst>
        <pc:spChg chg="add mod">
          <ac:chgData name="Матвей Вологжин" userId="4c8302d60a1852bc" providerId="LiveId" clId="{1E3879BC-CB79-4F4E-B4C7-F5B5181D6E41}" dt="2025-10-06T07:25:46.145" v="2125" actId="1076"/>
          <ac:spMkLst>
            <pc:docMk/>
            <pc:sldMk cId="2120704067" sldId="368"/>
            <ac:spMk id="8" creationId="{5B7BFBA1-39EB-6398-8A54-09200BCC2ADF}"/>
          </ac:spMkLst>
        </pc:spChg>
        <pc:spChg chg="mod">
          <ac:chgData name="Матвей Вологжин" userId="4c8302d60a1852bc" providerId="LiveId" clId="{1E3879BC-CB79-4F4E-B4C7-F5B5181D6E41}" dt="2025-10-06T06:46:39.251" v="650" actId="20577"/>
          <ac:spMkLst>
            <pc:docMk/>
            <pc:sldMk cId="2120704067" sldId="368"/>
            <ac:spMk id="65" creationId="{873C19AE-FCE3-1956-D313-44868E24635A}"/>
          </ac:spMkLst>
        </pc:spChg>
        <pc:picChg chg="add mod modCrop">
          <ac:chgData name="Матвей Вологжин" userId="4c8302d60a1852bc" providerId="LiveId" clId="{1E3879BC-CB79-4F4E-B4C7-F5B5181D6E41}" dt="2025-10-06T07:25:35.076" v="2121" actId="1076"/>
          <ac:picMkLst>
            <pc:docMk/>
            <pc:sldMk cId="2120704067" sldId="368"/>
            <ac:picMk id="5" creationId="{05AC1DEB-80CD-02C3-7D50-08952F258CBB}"/>
          </ac:picMkLst>
        </pc:picChg>
        <pc:picChg chg="add mod">
          <ac:chgData name="Матвей Вологжин" userId="4c8302d60a1852bc" providerId="LiveId" clId="{1E3879BC-CB79-4F4E-B4C7-F5B5181D6E41}" dt="2025-10-06T07:25:36.772" v="2122" actId="1076"/>
          <ac:picMkLst>
            <pc:docMk/>
            <pc:sldMk cId="2120704067" sldId="368"/>
            <ac:picMk id="9" creationId="{C6A9F13B-85AE-CC10-462E-CEB778E5122C}"/>
          </ac:picMkLst>
        </pc:picChg>
      </pc:sldChg>
      <pc:sldChg chg="del">
        <pc:chgData name="Матвей Вологжин" userId="4c8302d60a1852bc" providerId="LiveId" clId="{1E3879BC-CB79-4F4E-B4C7-F5B5181D6E41}" dt="2025-10-06T07:13:52.070" v="1069" actId="47"/>
        <pc:sldMkLst>
          <pc:docMk/>
          <pc:sldMk cId="3532240101" sldId="369"/>
        </pc:sldMkLst>
      </pc:sldChg>
      <pc:sldChg chg="addSp delSp modSp mod">
        <pc:chgData name="Матвей Вологжин" userId="4c8302d60a1852bc" providerId="LiveId" clId="{1E3879BC-CB79-4F4E-B4C7-F5B5181D6E41}" dt="2025-10-06T07:27:59.991" v="2150" actId="115"/>
        <pc:sldMkLst>
          <pc:docMk/>
          <pc:sldMk cId="1365480900" sldId="370"/>
        </pc:sldMkLst>
        <pc:spChg chg="mod">
          <ac:chgData name="Матвей Вологжин" userId="4c8302d60a1852bc" providerId="LiveId" clId="{1E3879BC-CB79-4F4E-B4C7-F5B5181D6E41}" dt="2025-10-06T07:27:59.991" v="2150" actId="115"/>
          <ac:spMkLst>
            <pc:docMk/>
            <pc:sldMk cId="1365480900" sldId="370"/>
            <ac:spMk id="2" creationId="{7518A55C-3A0D-EF51-25DC-160DA4EC14D8}"/>
          </ac:spMkLst>
        </pc:spChg>
        <pc:spChg chg="mod">
          <ac:chgData name="Матвей Вологжин" userId="4c8302d60a1852bc" providerId="LiveId" clId="{1E3879BC-CB79-4F4E-B4C7-F5B5181D6E41}" dt="2025-10-06T07:20:01.973" v="1465" actId="20577"/>
          <ac:spMkLst>
            <pc:docMk/>
            <pc:sldMk cId="1365480900" sldId="370"/>
            <ac:spMk id="65" creationId="{888F2E95-DC8F-5A9B-0414-7317C120DAA4}"/>
          </ac:spMkLst>
        </pc:spChg>
      </pc:sldChg>
      <pc:sldChg chg="addSp delSp modSp mod">
        <pc:chgData name="Матвей Вологжин" userId="4c8302d60a1852bc" providerId="LiveId" clId="{1E3879BC-CB79-4F4E-B4C7-F5B5181D6E41}" dt="2025-10-06T07:34:54.241" v="2665" actId="20577"/>
        <pc:sldMkLst>
          <pc:docMk/>
          <pc:sldMk cId="1715285253" sldId="372"/>
        </pc:sldMkLst>
        <pc:spChg chg="mod">
          <ac:chgData name="Матвей Вологжин" userId="4c8302d60a1852bc" providerId="LiveId" clId="{1E3879BC-CB79-4F4E-B4C7-F5B5181D6E41}" dt="2025-10-06T07:32:40.628" v="2630" actId="113"/>
          <ac:spMkLst>
            <pc:docMk/>
            <pc:sldMk cId="1715285253" sldId="372"/>
            <ac:spMk id="2" creationId="{1CD1C1ED-3B1D-9DE1-C8C8-9AC16623CB80}"/>
          </ac:spMkLst>
        </pc:spChg>
        <pc:spChg chg="mod">
          <ac:chgData name="Матвей Вологжин" userId="4c8302d60a1852bc" providerId="LiveId" clId="{1E3879BC-CB79-4F4E-B4C7-F5B5181D6E41}" dt="2025-10-06T07:34:54.241" v="2665" actId="20577"/>
          <ac:spMkLst>
            <pc:docMk/>
            <pc:sldMk cId="1715285253" sldId="372"/>
            <ac:spMk id="65" creationId="{590D8FDE-5A0A-8BEB-8FA3-90A4879A994D}"/>
          </ac:spMkLst>
        </pc:spChg>
      </pc:sldChg>
      <pc:sldChg chg="addSp modSp add mod modAnim">
        <pc:chgData name="Матвей Вологжин" userId="4c8302d60a1852bc" providerId="LiveId" clId="{1E3879BC-CB79-4F4E-B4C7-F5B5181D6E41}" dt="2025-10-06T06:15:57.979" v="252"/>
        <pc:sldMkLst>
          <pc:docMk/>
          <pc:sldMk cId="1279928676" sldId="373"/>
        </pc:sldMkLst>
      </pc:sldChg>
      <pc:sldChg chg="add">
        <pc:chgData name="Матвей Вологжин" userId="4c8302d60a1852bc" providerId="LiveId" clId="{1E3879BC-CB79-4F4E-B4C7-F5B5181D6E41}" dt="2025-10-06T06:34:11.555" v="355"/>
        <pc:sldMkLst>
          <pc:docMk/>
          <pc:sldMk cId="4185331514" sldId="374"/>
        </pc:sldMkLst>
      </pc:sldChg>
      <pc:sldChg chg="addSp delSp modSp add mod ord">
        <pc:chgData name="Матвей Вологжин" userId="4c8302d60a1852bc" providerId="LiveId" clId="{1E3879BC-CB79-4F4E-B4C7-F5B5181D6E41}" dt="2025-10-06T06:42:22.547" v="514" actId="478"/>
        <pc:sldMkLst>
          <pc:docMk/>
          <pc:sldMk cId="3628562915" sldId="375"/>
        </pc:sldMkLst>
      </pc:sldChg>
      <pc:sldChg chg="modSp add mod ord">
        <pc:chgData name="Матвей Вологжин" userId="4c8302d60a1852bc" providerId="LiveId" clId="{1E3879BC-CB79-4F4E-B4C7-F5B5181D6E41}" dt="2025-10-06T06:41:18.915" v="504" actId="20577"/>
        <pc:sldMkLst>
          <pc:docMk/>
          <pc:sldMk cId="1279618509" sldId="376"/>
        </pc:sldMkLst>
      </pc:sldChg>
      <pc:sldChg chg="addSp delSp modSp add del mod">
        <pc:chgData name="Матвей Вологжин" userId="4c8302d60a1852bc" providerId="LiveId" clId="{1E3879BC-CB79-4F4E-B4C7-F5B5181D6E41}" dt="2025-10-06T06:37:57.810" v="441" actId="47"/>
        <pc:sldMkLst>
          <pc:docMk/>
          <pc:sldMk cId="2506926082" sldId="376"/>
        </pc:sldMkLst>
      </pc:sldChg>
      <pc:sldChg chg="delSp modSp add mod ord">
        <pc:chgData name="Матвей Вологжин" userId="4c8302d60a1852bc" providerId="LiveId" clId="{1E3879BC-CB79-4F4E-B4C7-F5B5181D6E41}" dt="2025-10-06T06:44:23.088" v="559"/>
        <pc:sldMkLst>
          <pc:docMk/>
          <pc:sldMk cId="2477622240" sldId="377"/>
        </pc:sldMkLst>
      </pc:sldChg>
      <pc:sldChg chg="add del">
        <pc:chgData name="Матвей Вологжин" userId="4c8302d60a1852bc" providerId="LiveId" clId="{1E3879BC-CB79-4F4E-B4C7-F5B5181D6E41}" dt="2025-10-06T06:38:00.326" v="442" actId="47"/>
        <pc:sldMkLst>
          <pc:docMk/>
          <pc:sldMk cId="2842450284" sldId="377"/>
        </pc:sldMkLst>
      </pc:sldChg>
      <pc:sldChg chg="addSp delSp modSp add mod ord">
        <pc:chgData name="Матвей Вологжин" userId="4c8302d60a1852bc" providerId="LiveId" clId="{1E3879BC-CB79-4F4E-B4C7-F5B5181D6E41}" dt="2025-10-06T06:44:29.221" v="561"/>
        <pc:sldMkLst>
          <pc:docMk/>
          <pc:sldMk cId="2470299115" sldId="378"/>
        </pc:sldMkLst>
      </pc:sldChg>
      <pc:sldChg chg="addSp delSp modSp add mod">
        <pc:chgData name="Матвей Вологжин" userId="4c8302d60a1852bc" providerId="LiveId" clId="{1E3879BC-CB79-4F4E-B4C7-F5B5181D6E41}" dt="2025-10-06T07:12:40.681" v="1022" actId="27636"/>
        <pc:sldMkLst>
          <pc:docMk/>
          <pc:sldMk cId="300028125" sldId="379"/>
        </pc:sldMkLst>
      </pc:sldChg>
      <pc:sldChg chg="addSp delSp modSp add mod modAnim">
        <pc:chgData name="Матвей Вологжин" userId="4c8302d60a1852bc" providerId="LiveId" clId="{1E3879BC-CB79-4F4E-B4C7-F5B5181D6E41}" dt="2025-10-06T07:13:21.727" v="1068" actId="1076"/>
        <pc:sldMkLst>
          <pc:docMk/>
          <pc:sldMk cId="3491009588" sldId="380"/>
        </pc:sldMkLst>
      </pc:sldChg>
      <pc:sldChg chg="addSp delSp modSp add mod delAnim">
        <pc:chgData name="Матвей Вологжин" userId="4c8302d60a1852bc" providerId="LiveId" clId="{1E3879BC-CB79-4F4E-B4C7-F5B5181D6E41}" dt="2025-10-06T07:23:45.111" v="2109" actId="1076"/>
        <pc:sldMkLst>
          <pc:docMk/>
          <pc:sldMk cId="3915088005" sldId="381"/>
        </pc:sldMkLst>
        <pc:spChg chg="mod">
          <ac:chgData name="Матвей Вологжин" userId="4c8302d60a1852bc" providerId="LiveId" clId="{1E3879BC-CB79-4F4E-B4C7-F5B5181D6E41}" dt="2025-10-06T07:19:38.177" v="1437" actId="20577"/>
          <ac:spMkLst>
            <pc:docMk/>
            <pc:sldMk cId="3915088005" sldId="381"/>
            <ac:spMk id="65" creationId="{B57B2317-4DDC-103B-1E75-02A7DAC268AF}"/>
          </ac:spMkLst>
        </pc:spChg>
      </pc:sldChg>
    </pc:docChg>
  </pc:docChgLst>
  <pc:docChgLst>
    <pc:chgData name="Matthew Vologzhin" userId="4c8302d60a1852bc" providerId="LiveId" clId="{CF242DF9-136A-47A6-BD41-24F3F3176725}"/>
    <pc:docChg chg="undo custSel addSld delSld modSld sldOrd delSection modSection">
      <pc:chgData name="Matthew Vologzhin" userId="4c8302d60a1852bc" providerId="LiveId" clId="{CF242DF9-136A-47A6-BD41-24F3F3176725}" dt="2025-08-21T11:41:50.033" v="19675" actId="1036"/>
      <pc:docMkLst>
        <pc:docMk/>
      </pc:docMkLst>
      <pc:sldChg chg="addSp delSp modSp mod modNotesTx">
        <pc:chgData name="Matthew Vologzhin" userId="4c8302d60a1852bc" providerId="LiveId" clId="{CF242DF9-136A-47A6-BD41-24F3F3176725}" dt="2025-08-20T09:27:18.192" v="19647" actId="21"/>
        <pc:sldMkLst>
          <pc:docMk/>
          <pc:sldMk cId="624276385" sldId="256"/>
        </pc:sldMkLst>
      </pc:sldChg>
      <pc:sldChg chg="del">
        <pc:chgData name="Matthew Vologzhin" userId="4c8302d60a1852bc" providerId="LiveId" clId="{CF242DF9-136A-47A6-BD41-24F3F3176725}" dt="2025-08-16T22:33:06.565" v="3572" actId="47"/>
        <pc:sldMkLst>
          <pc:docMk/>
          <pc:sldMk cId="1053600853" sldId="259"/>
        </pc:sldMkLst>
      </pc:sldChg>
      <pc:sldChg chg="modSp mod modNotesTx">
        <pc:chgData name="Matthew Vologzhin" userId="4c8302d60a1852bc" providerId="LiveId" clId="{CF242DF9-136A-47A6-BD41-24F3F3176725}" dt="2025-08-17T18:09:01.197" v="10879" actId="20577"/>
        <pc:sldMkLst>
          <pc:docMk/>
          <pc:sldMk cId="3123227469" sldId="265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532341693" sldId="267"/>
        </pc:sldMkLst>
      </pc:sldChg>
      <pc:sldChg chg="addSp delSp modSp mod modNotesTx">
        <pc:chgData name="Matthew Vologzhin" userId="4c8302d60a1852bc" providerId="LiveId" clId="{CF242DF9-136A-47A6-BD41-24F3F3176725}" dt="2025-08-18T21:57:08.822" v="19484" actId="20577"/>
        <pc:sldMkLst>
          <pc:docMk/>
          <pc:sldMk cId="945994516" sldId="270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4276565879" sldId="271"/>
        </pc:sldMkLst>
      </pc:sldChg>
      <pc:sldChg chg="addSp delSp modSp mod ord modTransition">
        <pc:chgData name="Matthew Vologzhin" userId="4c8302d60a1852bc" providerId="LiveId" clId="{CF242DF9-136A-47A6-BD41-24F3F3176725}" dt="2025-08-17T20:02:14.943" v="15514" actId="20577"/>
        <pc:sldMkLst>
          <pc:docMk/>
          <pc:sldMk cId="3136897072" sldId="272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476500336" sldId="273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3378205239" sldId="277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796214274" sldId="280"/>
        </pc:sldMkLst>
      </pc:sldChg>
      <pc:sldChg chg="del">
        <pc:chgData name="Matthew Vologzhin" userId="4c8302d60a1852bc" providerId="LiveId" clId="{CF242DF9-136A-47A6-BD41-24F3F3176725}" dt="2025-08-16T21:23:06.705" v="2831" actId="47"/>
        <pc:sldMkLst>
          <pc:docMk/>
          <pc:sldMk cId="2474563125" sldId="281"/>
        </pc:sldMkLst>
      </pc:sldChg>
      <pc:sldChg chg="addSp delSp modSp mod modTransition modNotesTx">
        <pc:chgData name="Matthew Vologzhin" userId="4c8302d60a1852bc" providerId="LiveId" clId="{CF242DF9-136A-47A6-BD41-24F3F3176725}" dt="2025-08-17T19:03:44.373" v="11014" actId="20577"/>
        <pc:sldMkLst>
          <pc:docMk/>
          <pc:sldMk cId="866221972" sldId="282"/>
        </pc:sldMkLst>
      </pc:sldChg>
      <pc:sldChg chg="addSp delSp modSp mod modTransition modNotesTx">
        <pc:chgData name="Matthew Vologzhin" userId="4c8302d60a1852bc" providerId="LiveId" clId="{CF242DF9-136A-47A6-BD41-24F3F3176725}" dt="2025-08-17T19:05:16.321" v="11106" actId="20577"/>
        <pc:sldMkLst>
          <pc:docMk/>
          <pc:sldMk cId="2775448113" sldId="283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1852901336" sldId="284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611665970" sldId="286"/>
        </pc:sldMkLst>
      </pc:sldChg>
      <pc:sldChg chg="addSp delSp modSp add mod ord modNotesTx">
        <pc:chgData name="Matthew Vologzhin" userId="4c8302d60a1852bc" providerId="LiveId" clId="{CF242DF9-136A-47A6-BD41-24F3F3176725}" dt="2025-08-18T21:57:02.035" v="19483" actId="20577"/>
        <pc:sldMkLst>
          <pc:docMk/>
          <pc:sldMk cId="1176472350" sldId="287"/>
        </pc:sldMkLst>
      </pc:sldChg>
      <pc:sldChg chg="del">
        <pc:chgData name="Matthew Vologzhin" userId="4c8302d60a1852bc" providerId="LiveId" clId="{CF242DF9-136A-47A6-BD41-24F3F3176725}" dt="2025-08-17T01:04:42.263" v="6872" actId="47"/>
        <pc:sldMkLst>
          <pc:docMk/>
          <pc:sldMk cId="871620161" sldId="288"/>
        </pc:sldMkLst>
      </pc:sldChg>
      <pc:sldChg chg="addSp delSp modSp mod modTransition modNotesTx">
        <pc:chgData name="Matthew Vologzhin" userId="4c8302d60a1852bc" providerId="LiveId" clId="{CF242DF9-136A-47A6-BD41-24F3F3176725}" dt="2025-08-17T21:13:51.193" v="18515" actId="20577"/>
        <pc:sldMkLst>
          <pc:docMk/>
          <pc:sldMk cId="3785954650" sldId="289"/>
        </pc:sldMkLst>
      </pc:sldChg>
      <pc:sldChg chg="del">
        <pc:chgData name="Matthew Vologzhin" userId="4c8302d60a1852bc" providerId="LiveId" clId="{CF242DF9-136A-47A6-BD41-24F3F3176725}" dt="2025-08-17T01:04:42.263" v="6872" actId="47"/>
        <pc:sldMkLst>
          <pc:docMk/>
          <pc:sldMk cId="4140406337" sldId="290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358879045" sldId="294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1107461753" sldId="295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207632575" sldId="296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1689232388" sldId="297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1165599376" sldId="298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1473910224" sldId="299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989387649" sldId="301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107634149" sldId="302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085086770" sldId="303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976440102" sldId="305"/>
        </pc:sldMkLst>
      </pc:sldChg>
      <pc:sldChg chg="del">
        <pc:chgData name="Matthew Vologzhin" userId="4c8302d60a1852bc" providerId="LiveId" clId="{CF242DF9-136A-47A6-BD41-24F3F3176725}" dt="2025-08-17T01:04:42.263" v="6872" actId="47"/>
        <pc:sldMkLst>
          <pc:docMk/>
          <pc:sldMk cId="2791763543" sldId="306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4209296927" sldId="308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1075455308" sldId="309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2153728929" sldId="310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593554298" sldId="311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410483941" sldId="312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1762347959" sldId="313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186237053" sldId="314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684485766" sldId="315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3765794652" sldId="316"/>
        </pc:sldMkLst>
      </pc:sldChg>
      <pc:sldChg chg="addSp delSp modSp mod modNotesTx">
        <pc:chgData name="Matthew Vologzhin" userId="4c8302d60a1852bc" providerId="LiveId" clId="{CF242DF9-136A-47A6-BD41-24F3F3176725}" dt="2025-08-18T21:57:13.873" v="19485" actId="20577"/>
        <pc:sldMkLst>
          <pc:docMk/>
          <pc:sldMk cId="471869092" sldId="318"/>
        </pc:sldMkLst>
      </pc:sldChg>
      <pc:sldChg chg="addSp delSp modSp mod">
        <pc:chgData name="Matthew Vologzhin" userId="4c8302d60a1852bc" providerId="LiveId" clId="{CF242DF9-136A-47A6-BD41-24F3F3176725}" dt="2025-08-17T00:16:44.538" v="5628" actId="1035"/>
        <pc:sldMkLst>
          <pc:docMk/>
          <pc:sldMk cId="3009405825" sldId="319"/>
        </pc:sldMkLst>
      </pc:sldChg>
      <pc:sldChg chg="addSp delSp modSp mod modTransition modNotesTx">
        <pc:chgData name="Matthew Vologzhin" userId="4c8302d60a1852bc" providerId="LiveId" clId="{CF242DF9-136A-47A6-BD41-24F3F3176725}" dt="2025-08-18T22:07:14.053" v="19629" actId="2711"/>
        <pc:sldMkLst>
          <pc:docMk/>
          <pc:sldMk cId="1335617830" sldId="320"/>
        </pc:sldMkLst>
      </pc:sldChg>
      <pc:sldChg chg="addSp delSp modSp mod modNotesTx">
        <pc:chgData name="Matthew Vologzhin" userId="4c8302d60a1852bc" providerId="LiveId" clId="{CF242DF9-136A-47A6-BD41-24F3F3176725}" dt="2025-08-18T22:07:35.789" v="19631" actId="2711"/>
        <pc:sldMkLst>
          <pc:docMk/>
          <pc:sldMk cId="3409717465" sldId="321"/>
        </pc:sldMkLst>
      </pc:sldChg>
      <pc:sldChg chg="modSp add del mod">
        <pc:chgData name="Matthew Vologzhin" userId="4c8302d60a1852bc" providerId="LiveId" clId="{CF242DF9-136A-47A6-BD41-24F3F3176725}" dt="2025-08-16T20:22:26.380" v="1325" actId="47"/>
        <pc:sldMkLst>
          <pc:docMk/>
          <pc:sldMk cId="3916235270" sldId="322"/>
        </pc:sldMkLst>
      </pc:sldChg>
      <pc:sldChg chg="addSp delSp modSp mod modNotesTx">
        <pc:chgData name="Matthew Vologzhin" userId="4c8302d60a1852bc" providerId="LiveId" clId="{CF242DF9-136A-47A6-BD41-24F3F3176725}" dt="2025-08-17T19:58:39.676" v="15513" actId="20577"/>
        <pc:sldMkLst>
          <pc:docMk/>
          <pc:sldMk cId="2707593871" sldId="323"/>
        </pc:sldMkLst>
      </pc:sldChg>
      <pc:sldChg chg="del">
        <pc:chgData name="Matthew Vologzhin" userId="4c8302d60a1852bc" providerId="LiveId" clId="{CF242DF9-136A-47A6-BD41-24F3F3176725}" dt="2025-08-16T21:22:58.494" v="2829" actId="47"/>
        <pc:sldMkLst>
          <pc:docMk/>
          <pc:sldMk cId="631420617" sldId="324"/>
        </pc:sldMkLst>
      </pc:sldChg>
      <pc:sldChg chg="del">
        <pc:chgData name="Matthew Vologzhin" userId="4c8302d60a1852bc" providerId="LiveId" clId="{CF242DF9-136A-47A6-BD41-24F3F3176725}" dt="2025-08-16T21:22:58.494" v="2829" actId="47"/>
        <pc:sldMkLst>
          <pc:docMk/>
          <pc:sldMk cId="271110960" sldId="325"/>
        </pc:sldMkLst>
      </pc:sldChg>
      <pc:sldChg chg="del">
        <pc:chgData name="Matthew Vologzhin" userId="4c8302d60a1852bc" providerId="LiveId" clId="{CF242DF9-136A-47A6-BD41-24F3F3176725}" dt="2025-08-16T21:22:58.494" v="2829" actId="47"/>
        <pc:sldMkLst>
          <pc:docMk/>
          <pc:sldMk cId="1185794611" sldId="326"/>
        </pc:sldMkLst>
      </pc:sldChg>
      <pc:sldChg chg="addSp delSp modSp mod modTransition modNotesTx">
        <pc:chgData name="Matthew Vologzhin" userId="4c8302d60a1852bc" providerId="LiveId" clId="{CF242DF9-136A-47A6-BD41-24F3F3176725}" dt="2025-08-18T22:30:31.875" v="19635" actId="20577"/>
        <pc:sldMkLst>
          <pc:docMk/>
          <pc:sldMk cId="30527703" sldId="327"/>
        </pc:sldMkLst>
      </pc:sldChg>
      <pc:sldChg chg="addSp delSp modSp mod modNotesTx">
        <pc:chgData name="Matthew Vologzhin" userId="4c8302d60a1852bc" providerId="LiveId" clId="{CF242DF9-136A-47A6-BD41-24F3F3176725}" dt="2025-08-18T22:53:37.340" v="19637" actId="2711"/>
        <pc:sldMkLst>
          <pc:docMk/>
          <pc:sldMk cId="4055260728" sldId="328"/>
        </pc:sldMkLst>
      </pc:sldChg>
      <pc:sldChg chg="addSp delSp modSp add mod modNotesTx">
        <pc:chgData name="Matthew Vologzhin" userId="4c8302d60a1852bc" providerId="LiveId" clId="{CF242DF9-136A-47A6-BD41-24F3F3176725}" dt="2025-08-18T22:07:52.228" v="19633" actId="2711"/>
        <pc:sldMkLst>
          <pc:docMk/>
          <pc:sldMk cId="1622520079" sldId="329"/>
        </pc:sldMkLst>
      </pc:sldChg>
      <pc:sldChg chg="addSp delSp modSp add mod modNotesTx">
        <pc:chgData name="Matthew Vologzhin" userId="4c8302d60a1852bc" providerId="LiveId" clId="{CF242DF9-136A-47A6-BD41-24F3F3176725}" dt="2025-08-17T20:04:33.211" v="15554" actId="20577"/>
        <pc:sldMkLst>
          <pc:docMk/>
          <pc:sldMk cId="707006098" sldId="330"/>
        </pc:sldMkLst>
      </pc:sldChg>
      <pc:sldChg chg="add del">
        <pc:chgData name="Matthew Vologzhin" userId="4c8302d60a1852bc" providerId="LiveId" clId="{CF242DF9-136A-47A6-BD41-24F3F3176725}" dt="2025-08-16T21:27:22.329" v="2868" actId="47"/>
        <pc:sldMkLst>
          <pc:docMk/>
          <pc:sldMk cId="1627804182" sldId="331"/>
        </pc:sldMkLst>
      </pc:sldChg>
      <pc:sldChg chg="add del">
        <pc:chgData name="Matthew Vologzhin" userId="4c8302d60a1852bc" providerId="LiveId" clId="{CF242DF9-136A-47A6-BD41-24F3F3176725}" dt="2025-08-16T21:27:23.344" v="2869" actId="47"/>
        <pc:sldMkLst>
          <pc:docMk/>
          <pc:sldMk cId="1160263981" sldId="332"/>
        </pc:sldMkLst>
      </pc:sldChg>
      <pc:sldChg chg="addSp delSp modSp add mod modNotesTx">
        <pc:chgData name="Matthew Vologzhin" userId="4c8302d60a1852bc" providerId="LiveId" clId="{CF242DF9-136A-47A6-BD41-24F3F3176725}" dt="2025-08-17T20:56:15.725" v="16463" actId="20577"/>
        <pc:sldMkLst>
          <pc:docMk/>
          <pc:sldMk cId="4052848557" sldId="333"/>
        </pc:sldMkLst>
      </pc:sldChg>
      <pc:sldChg chg="add del">
        <pc:chgData name="Matthew Vologzhin" userId="4c8302d60a1852bc" providerId="LiveId" clId="{CF242DF9-136A-47A6-BD41-24F3F3176725}" dt="2025-08-16T21:28:59.980" v="2974" actId="47"/>
        <pc:sldMkLst>
          <pc:docMk/>
          <pc:sldMk cId="3317916981" sldId="336"/>
        </pc:sldMkLst>
      </pc:sldChg>
      <pc:sldChg chg="add del">
        <pc:chgData name="Matthew Vologzhin" userId="4c8302d60a1852bc" providerId="LiveId" clId="{CF242DF9-136A-47A6-BD41-24F3F3176725}" dt="2025-08-16T21:28:59.980" v="2974" actId="47"/>
        <pc:sldMkLst>
          <pc:docMk/>
          <pc:sldMk cId="1935189228" sldId="337"/>
        </pc:sldMkLst>
      </pc:sldChg>
      <pc:sldChg chg="add del">
        <pc:chgData name="Matthew Vologzhin" userId="4c8302d60a1852bc" providerId="LiveId" clId="{CF242DF9-136A-47A6-BD41-24F3F3176725}" dt="2025-08-16T21:28:59.980" v="2974" actId="47"/>
        <pc:sldMkLst>
          <pc:docMk/>
          <pc:sldMk cId="543388775" sldId="338"/>
        </pc:sldMkLst>
      </pc:sldChg>
      <pc:sldChg chg="add del">
        <pc:chgData name="Matthew Vologzhin" userId="4c8302d60a1852bc" providerId="LiveId" clId="{CF242DF9-136A-47A6-BD41-24F3F3176725}" dt="2025-08-16T21:28:59.980" v="2974" actId="47"/>
        <pc:sldMkLst>
          <pc:docMk/>
          <pc:sldMk cId="1609101854" sldId="339"/>
        </pc:sldMkLst>
      </pc:sldChg>
      <pc:sldChg chg="addSp delSp modSp add mod modNotesTx">
        <pc:chgData name="Matthew Vologzhin" userId="4c8302d60a1852bc" providerId="LiveId" clId="{CF242DF9-136A-47A6-BD41-24F3F3176725}" dt="2025-08-17T21:09:02.267" v="17999" actId="20577"/>
        <pc:sldMkLst>
          <pc:docMk/>
          <pc:sldMk cId="3786835878" sldId="340"/>
        </pc:sldMkLst>
      </pc:sldChg>
      <pc:sldChg chg="addSp delSp modSp add mod modNotesTx">
        <pc:chgData name="Matthew Vologzhin" userId="4c8302d60a1852bc" providerId="LiveId" clId="{CF242DF9-136A-47A6-BD41-24F3F3176725}" dt="2025-08-17T21:13:02.216" v="18507" actId="20577"/>
        <pc:sldMkLst>
          <pc:docMk/>
          <pc:sldMk cId="1532644193" sldId="341"/>
        </pc:sldMkLst>
      </pc:sldChg>
      <pc:sldChg chg="add del">
        <pc:chgData name="Matthew Vologzhin" userId="4c8302d60a1852bc" providerId="LiveId" clId="{CF242DF9-136A-47A6-BD41-24F3F3176725}" dt="2025-08-16T21:29:28.380" v="2978" actId="47"/>
        <pc:sldMkLst>
          <pc:docMk/>
          <pc:sldMk cId="3260407116" sldId="341"/>
        </pc:sldMkLst>
      </pc:sldChg>
      <pc:sldChg chg="addSp delSp modSp add mod modNotesTx">
        <pc:chgData name="Matthew Vologzhin" userId="4c8302d60a1852bc" providerId="LiveId" clId="{CF242DF9-136A-47A6-BD41-24F3F3176725}" dt="2025-08-21T11:41:50.033" v="19675" actId="1036"/>
        <pc:sldMkLst>
          <pc:docMk/>
          <pc:sldMk cId="3393403400" sldId="342"/>
        </pc:sldMkLst>
      </pc:sldChg>
      <pc:sldChg chg="add del">
        <pc:chgData name="Matthew Vologzhin" userId="4c8302d60a1852bc" providerId="LiveId" clId="{CF242DF9-136A-47A6-BD41-24F3F3176725}" dt="2025-08-16T21:29:28.380" v="2978" actId="47"/>
        <pc:sldMkLst>
          <pc:docMk/>
          <pc:sldMk cId="3672950269" sldId="342"/>
        </pc:sldMkLst>
      </pc:sldChg>
      <pc:sldChg chg="add del">
        <pc:chgData name="Matthew Vologzhin" userId="4c8302d60a1852bc" providerId="LiveId" clId="{CF242DF9-136A-47A6-BD41-24F3F3176725}" dt="2025-08-16T21:29:28.380" v="2978" actId="47"/>
        <pc:sldMkLst>
          <pc:docMk/>
          <pc:sldMk cId="3018331834" sldId="343"/>
        </pc:sldMkLst>
      </pc:sldChg>
      <pc:sldChg chg="addSp delSp modSp add mod modNotesTx">
        <pc:chgData name="Matthew Vologzhin" userId="4c8302d60a1852bc" providerId="LiveId" clId="{CF242DF9-136A-47A6-BD41-24F3F3176725}" dt="2025-08-20T09:27:02.615" v="19640" actId="21"/>
        <pc:sldMkLst>
          <pc:docMk/>
          <pc:sldMk cId="3162007494" sldId="343"/>
        </pc:sldMkLst>
      </pc:sldChg>
      <pc:sldChg chg="addSp delSp modSp add del mod">
        <pc:chgData name="Matthew Vologzhin" userId="4c8302d60a1852bc" providerId="LiveId" clId="{CF242DF9-136A-47A6-BD41-24F3F3176725}" dt="2025-08-16T23:21:10.539" v="4478" actId="47"/>
        <pc:sldMkLst>
          <pc:docMk/>
          <pc:sldMk cId="1263814416" sldId="344"/>
        </pc:sldMkLst>
      </pc:sldChg>
      <pc:sldChg chg="addSp delSp modSp add mod modNotesTx">
        <pc:chgData name="Matthew Vologzhin" userId="4c8302d60a1852bc" providerId="LiveId" clId="{CF242DF9-136A-47A6-BD41-24F3F3176725}" dt="2025-08-17T20:53:42.225" v="16199" actId="5793"/>
        <pc:sldMkLst>
          <pc:docMk/>
          <pc:sldMk cId="3456575091" sldId="344"/>
        </pc:sldMkLst>
      </pc:sldChg>
      <pc:sldChg chg="add del">
        <pc:chgData name="Matthew Vologzhin" userId="4c8302d60a1852bc" providerId="LiveId" clId="{CF242DF9-136A-47A6-BD41-24F3F3176725}" dt="2025-08-16T21:29:28.380" v="2978" actId="47"/>
        <pc:sldMkLst>
          <pc:docMk/>
          <pc:sldMk cId="3613205661" sldId="344"/>
        </pc:sldMkLst>
      </pc:sldChg>
      <pc:sldChg chg="modSp add mod ord modNotesTx">
        <pc:chgData name="Matthew Vologzhin" userId="4c8302d60a1852bc" providerId="LiveId" clId="{CF242DF9-136A-47A6-BD41-24F3F3176725}" dt="2025-08-17T20:55:00.536" v="16354" actId="20577"/>
        <pc:sldMkLst>
          <pc:docMk/>
          <pc:sldMk cId="952344548" sldId="345"/>
        </pc:sldMkLst>
      </pc:sldChg>
      <pc:sldChg chg="add del">
        <pc:chgData name="Matthew Vologzhin" userId="4c8302d60a1852bc" providerId="LiveId" clId="{CF242DF9-136A-47A6-BD41-24F3F3176725}" dt="2025-08-17T00:45:27.861" v="6368" actId="47"/>
        <pc:sldMkLst>
          <pc:docMk/>
          <pc:sldMk cId="1376154671" sldId="346"/>
        </pc:sldMkLst>
      </pc:sldChg>
      <pc:sldChg chg="addSp modSp add mod modNotesTx">
        <pc:chgData name="Matthew Vologzhin" userId="4c8302d60a1852bc" providerId="LiveId" clId="{CF242DF9-136A-47A6-BD41-24F3F3176725}" dt="2025-08-17T21:02:17.766" v="17298" actId="20577"/>
        <pc:sldMkLst>
          <pc:docMk/>
          <pc:sldMk cId="3052933803" sldId="346"/>
        </pc:sldMkLst>
      </pc:sldChg>
      <pc:sldChg chg="modSp add mod modNotesTx">
        <pc:chgData name="Matthew Vologzhin" userId="4c8302d60a1852bc" providerId="LiveId" clId="{CF242DF9-136A-47A6-BD41-24F3F3176725}" dt="2025-08-17T21:02:51.969" v="17350" actId="20577"/>
        <pc:sldMkLst>
          <pc:docMk/>
          <pc:sldMk cId="324518997" sldId="347"/>
        </pc:sldMkLst>
      </pc:sldChg>
      <pc:sldChg chg="modSp add del mod">
        <pc:chgData name="Matthew Vologzhin" userId="4c8302d60a1852bc" providerId="LiveId" clId="{CF242DF9-136A-47A6-BD41-24F3F3176725}" dt="2025-08-17T00:48:43.004" v="6400" actId="47"/>
        <pc:sldMkLst>
          <pc:docMk/>
          <pc:sldMk cId="1756924162" sldId="347"/>
        </pc:sldMkLst>
      </pc:sldChg>
      <pc:sldChg chg="add del">
        <pc:chgData name="Matthew Vologzhin" userId="4c8302d60a1852bc" providerId="LiveId" clId="{CF242DF9-136A-47A6-BD41-24F3F3176725}" dt="2025-08-17T00:49:29.048" v="6409"/>
        <pc:sldMkLst>
          <pc:docMk/>
          <pc:sldMk cId="3437006768" sldId="348"/>
        </pc:sldMkLst>
      </pc:sldChg>
      <pc:sldChg chg="delSp modSp add mod ord modNotesTx">
        <pc:chgData name="Matthew Vologzhin" userId="4c8302d60a1852bc" providerId="LiveId" clId="{CF242DF9-136A-47A6-BD41-24F3F3176725}" dt="2025-08-17T21:01:37.384" v="17261" actId="20577"/>
        <pc:sldMkLst>
          <pc:docMk/>
          <pc:sldMk cId="3676495253" sldId="348"/>
        </pc:sldMkLst>
      </pc:sldChg>
      <pc:sldChg chg="delSp modSp add mod modNotesTx">
        <pc:chgData name="Matthew Vologzhin" userId="4c8302d60a1852bc" providerId="LiveId" clId="{CF242DF9-136A-47A6-BD41-24F3F3176725}" dt="2025-08-17T21:04:17.639" v="17492" actId="20577"/>
        <pc:sldMkLst>
          <pc:docMk/>
          <pc:sldMk cId="1726504708" sldId="349"/>
        </pc:sldMkLst>
      </pc:sldChg>
      <pc:sldChg chg="delSp modSp add mod modNotesTx">
        <pc:chgData name="Matthew Vologzhin" userId="4c8302d60a1852bc" providerId="LiveId" clId="{CF242DF9-136A-47A6-BD41-24F3F3176725}" dt="2025-08-17T21:06:21.810" v="17740" actId="20577"/>
        <pc:sldMkLst>
          <pc:docMk/>
          <pc:sldMk cId="3090296952" sldId="350"/>
        </pc:sldMkLst>
      </pc:sldChg>
      <pc:sldChg chg="modSp add mod modNotesTx">
        <pc:chgData name="Matthew Vologzhin" userId="4c8302d60a1852bc" providerId="LiveId" clId="{CF242DF9-136A-47A6-BD41-24F3F3176725}" dt="2025-08-17T21:10:12.001" v="18103" actId="20577"/>
        <pc:sldMkLst>
          <pc:docMk/>
          <pc:sldMk cId="2873048289" sldId="351"/>
        </pc:sldMkLst>
      </pc:sldChg>
      <pc:sldChg chg="modSp add mod modNotesTx">
        <pc:chgData name="Matthew Vologzhin" userId="4c8302d60a1852bc" providerId="LiveId" clId="{CF242DF9-136A-47A6-BD41-24F3F3176725}" dt="2025-08-17T21:10:44.602" v="18193" actId="20577"/>
        <pc:sldMkLst>
          <pc:docMk/>
          <pc:sldMk cId="4135797487" sldId="352"/>
        </pc:sldMkLst>
      </pc:sldChg>
      <pc:sldChg chg="modSp add mod modNotesTx">
        <pc:chgData name="Matthew Vologzhin" userId="4c8302d60a1852bc" providerId="LiveId" clId="{CF242DF9-136A-47A6-BD41-24F3F3176725}" dt="2025-08-17T21:11:31.789" v="18294" actId="20577"/>
        <pc:sldMkLst>
          <pc:docMk/>
          <pc:sldMk cId="1800804678" sldId="353"/>
        </pc:sldMkLst>
      </pc:sldChg>
      <pc:sldChg chg="modSp add mod modNotesTx">
        <pc:chgData name="Matthew Vologzhin" userId="4c8302d60a1852bc" providerId="LiveId" clId="{CF242DF9-136A-47A6-BD41-24F3F3176725}" dt="2025-08-17T21:12:57.151" v="18503" actId="20577"/>
        <pc:sldMkLst>
          <pc:docMk/>
          <pc:sldMk cId="768735251" sldId="354"/>
        </pc:sldMkLst>
      </pc:sldChg>
      <pc:sldChg chg="new del">
        <pc:chgData name="Matthew Vologzhin" userId="4c8302d60a1852bc" providerId="LiveId" clId="{CF242DF9-136A-47A6-BD41-24F3F3176725}" dt="2025-08-17T14:09:02.541" v="8417" actId="680"/>
        <pc:sldMkLst>
          <pc:docMk/>
          <pc:sldMk cId="3628601302" sldId="355"/>
        </pc:sldMkLst>
      </pc:sldChg>
    </pc:docChg>
  </pc:docChgLst>
  <pc:docChgLst>
    <pc:chgData name="Matthew Vologzhin" userId="4c8302d60a1852bc" providerId="LiveId" clId="{19F955DE-0F2E-464C-8A06-83C8C1BCA4B9}"/>
    <pc:docChg chg="undo custSel addSld delSld modSld sldOrd modSection">
      <pc:chgData name="Matthew Vologzhin" userId="4c8302d60a1852bc" providerId="LiveId" clId="{19F955DE-0F2E-464C-8A06-83C8C1BCA4B9}" dt="2025-09-09T09:47:14.750" v="2743" actId="1076"/>
      <pc:docMkLst>
        <pc:docMk/>
      </pc:docMkLst>
      <pc:sldChg chg="addSp delSp modSp mod modNotesTx">
        <pc:chgData name="Matthew Vologzhin" userId="4c8302d60a1852bc" providerId="LiveId" clId="{19F955DE-0F2E-464C-8A06-83C8C1BCA4B9}" dt="2025-09-07T23:48:19.453" v="2698" actId="20577"/>
        <pc:sldMkLst>
          <pc:docMk/>
          <pc:sldMk cId="624276385" sldId="256"/>
        </pc:sldMkLst>
      </pc:sldChg>
      <pc:sldChg chg="add del">
        <pc:chgData name="Matthew Vologzhin" userId="4c8302d60a1852bc" providerId="LiveId" clId="{19F955DE-0F2E-464C-8A06-83C8C1BCA4B9}" dt="2025-09-07T21:51:42.292" v="460" actId="47"/>
        <pc:sldMkLst>
          <pc:docMk/>
          <pc:sldMk cId="3123227469" sldId="265"/>
        </pc:sldMkLst>
      </pc:sldChg>
      <pc:sldChg chg="add del">
        <pc:chgData name="Matthew Vologzhin" userId="4c8302d60a1852bc" providerId="LiveId" clId="{19F955DE-0F2E-464C-8A06-83C8C1BCA4B9}" dt="2025-09-07T21:51:42.292" v="460" actId="47"/>
        <pc:sldMkLst>
          <pc:docMk/>
          <pc:sldMk cId="945994516" sldId="270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136897072" sldId="272"/>
        </pc:sldMkLst>
      </pc:sldChg>
      <pc:sldChg chg="delSp modSp add del mod modNotesTx">
        <pc:chgData name="Matthew Vologzhin" userId="4c8302d60a1852bc" providerId="LiveId" clId="{19F955DE-0F2E-464C-8A06-83C8C1BCA4B9}" dt="2025-09-07T23:48:12.243" v="2696" actId="20577"/>
        <pc:sldMkLst>
          <pc:docMk/>
          <pc:sldMk cId="866221972" sldId="282"/>
        </pc:sldMkLst>
      </pc:sldChg>
      <pc:sldChg chg="delSp modSp add del mod modTransition modNotesTx">
        <pc:chgData name="Matthew Vologzhin" userId="4c8302d60a1852bc" providerId="LiveId" clId="{19F955DE-0F2E-464C-8A06-83C8C1BCA4B9}" dt="2025-09-07T23:47:24.601" v="2680" actId="20577"/>
        <pc:sldMkLst>
          <pc:docMk/>
          <pc:sldMk cId="2775448113" sldId="283"/>
        </pc:sldMkLst>
      </pc:sldChg>
      <pc:sldChg chg="add del">
        <pc:chgData name="Matthew Vologzhin" userId="4c8302d60a1852bc" providerId="LiveId" clId="{19F955DE-0F2E-464C-8A06-83C8C1BCA4B9}" dt="2025-09-07T21:51:42.292" v="460" actId="47"/>
        <pc:sldMkLst>
          <pc:docMk/>
          <pc:sldMk cId="1176472350" sldId="287"/>
        </pc:sldMkLst>
      </pc:sldChg>
      <pc:sldChg chg="delSp modSp mod modTransition modNotesTx">
        <pc:chgData name="Matthew Vologzhin" userId="4c8302d60a1852bc" providerId="LiveId" clId="{19F955DE-0F2E-464C-8A06-83C8C1BCA4B9}" dt="2025-09-07T23:47:18.283" v="2678" actId="20577"/>
        <pc:sldMkLst>
          <pc:docMk/>
          <pc:sldMk cId="3785954650" sldId="289"/>
        </pc:sldMkLst>
      </pc:sldChg>
      <pc:sldChg chg="add del">
        <pc:chgData name="Matthew Vologzhin" userId="4c8302d60a1852bc" providerId="LiveId" clId="{19F955DE-0F2E-464C-8A06-83C8C1BCA4B9}" dt="2025-09-07T21:51:42.292" v="460" actId="47"/>
        <pc:sldMkLst>
          <pc:docMk/>
          <pc:sldMk cId="471869092" sldId="318"/>
        </pc:sldMkLst>
      </pc:sldChg>
      <pc:sldChg chg="addSp delSp modSp add del mod modTransition modNotesTx">
        <pc:chgData name="Matthew Vologzhin" userId="4c8302d60a1852bc" providerId="LiveId" clId="{19F955DE-0F2E-464C-8A06-83C8C1BCA4B9}" dt="2025-09-07T23:48:05.433" v="2694" actId="20577"/>
        <pc:sldMkLst>
          <pc:docMk/>
          <pc:sldMk cId="3009405825" sldId="319"/>
        </pc:sldMkLst>
      </pc:sldChg>
      <pc:sldChg chg="add del">
        <pc:chgData name="Matthew Vologzhin" userId="4c8302d60a1852bc" providerId="LiveId" clId="{19F955DE-0F2E-464C-8A06-83C8C1BCA4B9}" dt="2025-09-07T21:51:53.176" v="463" actId="47"/>
        <pc:sldMkLst>
          <pc:docMk/>
          <pc:sldMk cId="1335617830" sldId="320"/>
        </pc:sldMkLst>
      </pc:sldChg>
      <pc:sldChg chg="add del">
        <pc:chgData name="Matthew Vologzhin" userId="4c8302d60a1852bc" providerId="LiveId" clId="{19F955DE-0F2E-464C-8A06-83C8C1BCA4B9}" dt="2025-09-07T21:51:53.176" v="463" actId="47"/>
        <pc:sldMkLst>
          <pc:docMk/>
          <pc:sldMk cId="3409717465" sldId="321"/>
        </pc:sldMkLst>
      </pc:sldChg>
      <pc:sldChg chg="add del">
        <pc:chgData name="Matthew Vologzhin" userId="4c8302d60a1852bc" providerId="LiveId" clId="{19F955DE-0F2E-464C-8A06-83C8C1BCA4B9}" dt="2025-09-07T21:51:53.176" v="463" actId="47"/>
        <pc:sldMkLst>
          <pc:docMk/>
          <pc:sldMk cId="2707593871" sldId="323"/>
        </pc:sldMkLst>
      </pc:sldChg>
      <pc:sldChg chg="del">
        <pc:chgData name="Matthew Vologzhin" userId="4c8302d60a1852bc" providerId="LiveId" clId="{19F955DE-0F2E-464C-8A06-83C8C1BCA4B9}" dt="2025-09-07T21:52:05.797" v="465" actId="47"/>
        <pc:sldMkLst>
          <pc:docMk/>
          <pc:sldMk cId="30527703" sldId="327"/>
        </pc:sldMkLst>
      </pc:sldChg>
      <pc:sldChg chg="del">
        <pc:chgData name="Matthew Vologzhin" userId="4c8302d60a1852bc" providerId="LiveId" clId="{19F955DE-0F2E-464C-8A06-83C8C1BCA4B9}" dt="2025-09-07T22:24:21.678" v="1979" actId="47"/>
        <pc:sldMkLst>
          <pc:docMk/>
          <pc:sldMk cId="4055260728" sldId="328"/>
        </pc:sldMkLst>
      </pc:sldChg>
      <pc:sldChg chg="add del">
        <pc:chgData name="Matthew Vologzhin" userId="4c8302d60a1852bc" providerId="LiveId" clId="{19F955DE-0F2E-464C-8A06-83C8C1BCA4B9}" dt="2025-09-07T21:51:53.176" v="463" actId="47"/>
        <pc:sldMkLst>
          <pc:docMk/>
          <pc:sldMk cId="1622520079" sldId="329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707006098" sldId="330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4052848557" sldId="333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786835878" sldId="340"/>
        </pc:sldMkLst>
      </pc:sldChg>
      <pc:sldChg chg="add del">
        <pc:chgData name="Matthew Vologzhin" userId="4c8302d60a1852bc" providerId="LiveId" clId="{19F955DE-0F2E-464C-8A06-83C8C1BCA4B9}" dt="2025-09-07T22:24:11.501" v="1978" actId="47"/>
        <pc:sldMkLst>
          <pc:docMk/>
          <pc:sldMk cId="1532644193" sldId="341"/>
        </pc:sldMkLst>
      </pc:sldChg>
      <pc:sldChg chg="addSp delSp modSp mod modNotesTx">
        <pc:chgData name="Matthew Vologzhin" userId="4c8302d60a1852bc" providerId="LiveId" clId="{19F955DE-0F2E-464C-8A06-83C8C1BCA4B9}" dt="2025-09-07T23:47:16.131" v="2677" actId="20577"/>
        <pc:sldMkLst>
          <pc:docMk/>
          <pc:sldMk cId="3393403400" sldId="342"/>
        </pc:sldMkLst>
      </pc:sldChg>
      <pc:sldChg chg="addSp modSp mod modNotesTx">
        <pc:chgData name="Matthew Vologzhin" userId="4c8302d60a1852bc" providerId="LiveId" clId="{19F955DE-0F2E-464C-8A06-83C8C1BCA4B9}" dt="2025-09-09T09:47:14.750" v="2743" actId="1076"/>
        <pc:sldMkLst>
          <pc:docMk/>
          <pc:sldMk cId="3162007494" sldId="343"/>
        </pc:sldMkLst>
      </pc:sldChg>
      <pc:sldChg chg="addSp delSp modSp add mod modAnim modNotesTx">
        <pc:chgData name="Matthew Vologzhin" userId="4c8302d60a1852bc" providerId="LiveId" clId="{19F955DE-0F2E-464C-8A06-83C8C1BCA4B9}" dt="2025-09-07T23:47:54.856" v="2690" actId="20577"/>
        <pc:sldMkLst>
          <pc:docMk/>
          <pc:sldMk cId="297455441" sldId="344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456575091" sldId="344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952344548" sldId="345"/>
        </pc:sldMkLst>
      </pc:sldChg>
      <pc:sldChg chg="addSp delSp modSp add mod ord delAnim modNotesTx">
        <pc:chgData name="Matthew Vologzhin" userId="4c8302d60a1852bc" providerId="LiveId" clId="{19F955DE-0F2E-464C-8A06-83C8C1BCA4B9}" dt="2025-09-07T23:47:59.993" v="2692" actId="20577"/>
        <pc:sldMkLst>
          <pc:docMk/>
          <pc:sldMk cId="3388736124" sldId="345"/>
        </pc:sldMkLst>
      </pc:sldChg>
      <pc:sldChg chg="addSp delSp modSp add mod ord modAnim modNotesTx">
        <pc:chgData name="Matthew Vologzhin" userId="4c8302d60a1852bc" providerId="LiveId" clId="{19F955DE-0F2E-464C-8A06-83C8C1BCA4B9}" dt="2025-09-07T23:47:57.787" v="2691" actId="20577"/>
        <pc:sldMkLst>
          <pc:docMk/>
          <pc:sldMk cId="1308950886" sldId="346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052933803" sldId="346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24518997" sldId="347"/>
        </pc:sldMkLst>
      </pc:sldChg>
      <pc:sldChg chg="addSp delSp modSp add mod delAnim modAnim modNotesTx">
        <pc:chgData name="Matthew Vologzhin" userId="4c8302d60a1852bc" providerId="LiveId" clId="{19F955DE-0F2E-464C-8A06-83C8C1BCA4B9}" dt="2025-09-07T23:47:51.304" v="2689" actId="20577"/>
        <pc:sldMkLst>
          <pc:docMk/>
          <pc:sldMk cId="1664251150" sldId="347"/>
        </pc:sldMkLst>
      </pc:sldChg>
      <pc:sldChg chg="new del">
        <pc:chgData name="Matthew Vologzhin" userId="4c8302d60a1852bc" providerId="LiveId" clId="{19F955DE-0F2E-464C-8A06-83C8C1BCA4B9}" dt="2025-09-07T22:16:01.161" v="1791" actId="680"/>
        <pc:sldMkLst>
          <pc:docMk/>
          <pc:sldMk cId="2280208161" sldId="347"/>
        </pc:sldMkLst>
      </pc:sldChg>
      <pc:sldChg chg="addSp delSp modSp add mod delAnim modAnim modNotesTx">
        <pc:chgData name="Matthew Vologzhin" userId="4c8302d60a1852bc" providerId="LiveId" clId="{19F955DE-0F2E-464C-8A06-83C8C1BCA4B9}" dt="2025-09-07T23:47:48.978" v="2688" actId="20577"/>
        <pc:sldMkLst>
          <pc:docMk/>
          <pc:sldMk cId="19029643" sldId="348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676495253" sldId="348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1726504708" sldId="349"/>
        </pc:sldMkLst>
      </pc:sldChg>
      <pc:sldChg chg="addSp delSp modSp add mod ord delAnim modAnim modNotesTx">
        <pc:chgData name="Matthew Vologzhin" userId="4c8302d60a1852bc" providerId="LiveId" clId="{19F955DE-0F2E-464C-8A06-83C8C1BCA4B9}" dt="2025-09-07T23:47:27.090" v="2681" actId="20577"/>
        <pc:sldMkLst>
          <pc:docMk/>
          <pc:sldMk cId="4109839468" sldId="349"/>
        </pc:sldMkLst>
      </pc:sldChg>
      <pc:sldChg chg="add del">
        <pc:chgData name="Matthew Vologzhin" userId="4c8302d60a1852bc" providerId="LiveId" clId="{19F955DE-0F2E-464C-8A06-83C8C1BCA4B9}" dt="2025-09-07T22:24:37.116" v="1981"/>
        <pc:sldMkLst>
          <pc:docMk/>
          <pc:sldMk cId="1673151649" sldId="350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090296952" sldId="350"/>
        </pc:sldMkLst>
      </pc:sldChg>
      <pc:sldChg chg="addSp delSp modSp add mod delAnim modNotesTx">
        <pc:chgData name="Matthew Vologzhin" userId="4c8302d60a1852bc" providerId="LiveId" clId="{19F955DE-0F2E-464C-8A06-83C8C1BCA4B9}" dt="2025-09-07T23:47:46.013" v="2687" actId="20577"/>
        <pc:sldMkLst>
          <pc:docMk/>
          <pc:sldMk cId="4246923000" sldId="350"/>
        </pc:sldMkLst>
      </pc:sldChg>
      <pc:sldChg chg="addSp delSp modSp add mod ord modNotesTx">
        <pc:chgData name="Matthew Vologzhin" userId="4c8302d60a1852bc" providerId="LiveId" clId="{19F955DE-0F2E-464C-8A06-83C8C1BCA4B9}" dt="2025-09-07T23:47:39.582" v="2685" actId="20577"/>
        <pc:sldMkLst>
          <pc:docMk/>
          <pc:sldMk cId="2285162129" sldId="351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2873048289" sldId="351"/>
        </pc:sldMkLst>
      </pc:sldChg>
      <pc:sldChg chg="addSp delSp modSp add mod modNotesTx">
        <pc:chgData name="Matthew Vologzhin" userId="4c8302d60a1852bc" providerId="LiveId" clId="{19F955DE-0F2E-464C-8A06-83C8C1BCA4B9}" dt="2025-09-07T23:47:36.954" v="2684" actId="20577"/>
        <pc:sldMkLst>
          <pc:docMk/>
          <pc:sldMk cId="1144471339" sldId="352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4135797487" sldId="352"/>
        </pc:sldMkLst>
      </pc:sldChg>
      <pc:sldChg chg="delSp modSp add mod modNotesTx">
        <pc:chgData name="Matthew Vologzhin" userId="4c8302d60a1852bc" providerId="LiveId" clId="{19F955DE-0F2E-464C-8A06-83C8C1BCA4B9}" dt="2025-09-07T23:47:43.191" v="2686" actId="20577"/>
        <pc:sldMkLst>
          <pc:docMk/>
          <pc:sldMk cId="1222503951" sldId="353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1800804678" sldId="353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768735251" sldId="354"/>
        </pc:sldMkLst>
      </pc:sldChg>
      <pc:sldChg chg="addSp delSp modSp add mod modAnim modNotesTx">
        <pc:chgData name="Matthew Vologzhin" userId="4c8302d60a1852bc" providerId="LiveId" clId="{19F955DE-0F2E-464C-8A06-83C8C1BCA4B9}" dt="2025-09-07T23:47:33.281" v="2683" actId="20577"/>
        <pc:sldMkLst>
          <pc:docMk/>
          <pc:sldMk cId="3770840922" sldId="354"/>
        </pc:sldMkLst>
      </pc:sldChg>
      <pc:sldChg chg="addSp delSp modSp add mod modTransition addAnim delAnim modAnim modNotesTx">
        <pc:chgData name="Matthew Vologzhin" userId="4c8302d60a1852bc" providerId="LiveId" clId="{19F955DE-0F2E-464C-8A06-83C8C1BCA4B9}" dt="2025-09-07T23:47:20.717" v="2679" actId="20577"/>
        <pc:sldMkLst>
          <pc:docMk/>
          <pc:sldMk cId="2719014207" sldId="355"/>
        </pc:sldMkLst>
      </pc:sldChg>
      <pc:sldChg chg="add setBg modNotesTx">
        <pc:chgData name="Matthew Vologzhin" userId="4c8302d60a1852bc" providerId="LiveId" clId="{19F955DE-0F2E-464C-8A06-83C8C1BCA4B9}" dt="2025-09-07T23:48:16.418" v="2697" actId="20577"/>
        <pc:sldMkLst>
          <pc:docMk/>
          <pc:sldMk cId="3903246572" sldId="356"/>
        </pc:sldMkLst>
      </pc:sldChg>
      <pc:sldChg chg="addSp delSp modSp add mod delAnim modNotesTx">
        <pc:chgData name="Matthew Vologzhin" userId="4c8302d60a1852bc" providerId="LiveId" clId="{19F955DE-0F2E-464C-8A06-83C8C1BCA4B9}" dt="2025-09-07T23:47:30.274" v="2682" actId="20577"/>
        <pc:sldMkLst>
          <pc:docMk/>
          <pc:sldMk cId="1902854674" sldId="357"/>
        </pc:sldMkLst>
      </pc:sldChg>
      <pc:sldChg chg="delSp add mod ord modNotesTx">
        <pc:chgData name="Matthew Vologzhin" userId="4c8302d60a1852bc" providerId="LiveId" clId="{19F955DE-0F2E-464C-8A06-83C8C1BCA4B9}" dt="2025-09-07T23:48:08.197" v="2695" actId="20577"/>
        <pc:sldMkLst>
          <pc:docMk/>
          <pc:sldMk cId="1050496266" sldId="358"/>
        </pc:sldMkLst>
      </pc:sldChg>
      <pc:sldChg chg="addSp delSp modSp add mod modNotesTx">
        <pc:chgData name="Matthew Vologzhin" userId="4c8302d60a1852bc" providerId="LiveId" clId="{19F955DE-0F2E-464C-8A06-83C8C1BCA4B9}" dt="2025-09-07T23:48:02.442" v="2693" actId="20577"/>
        <pc:sldMkLst>
          <pc:docMk/>
          <pc:sldMk cId="489456690" sldId="359"/>
        </pc:sldMkLst>
      </pc:sldChg>
      <pc:sldChg chg="add del">
        <pc:chgData name="Matthew Vologzhin" userId="4c8302d60a1852bc" providerId="LiveId" clId="{19F955DE-0F2E-464C-8A06-83C8C1BCA4B9}" dt="2025-09-07T23:39:56.635" v="2568"/>
        <pc:sldMkLst>
          <pc:docMk/>
          <pc:sldMk cId="2252261121" sldId="359"/>
        </pc:sldMkLst>
      </pc:sldChg>
      <pc:sldChg chg="addSp delSp modSp add mod ord delAnim modAnim">
        <pc:chgData name="Matthew Vologzhin" userId="4c8302d60a1852bc" providerId="LiveId" clId="{19F955DE-0F2E-464C-8A06-83C8C1BCA4B9}" dt="2025-09-07T23:50:00.715" v="2738" actId="14100"/>
        <pc:sldMkLst>
          <pc:docMk/>
          <pc:sldMk cId="1674411261" sldId="360"/>
        </pc:sldMkLst>
      </pc:sldChg>
    </pc:docChg>
  </pc:docChgLst>
  <pc:docChgLst>
    <pc:chgData name="Матвей Вологжин" userId="4c8302d60a1852bc" providerId="LiveId" clId="{CF242DF9-136A-47A6-BD41-24F3F3176725}"/>
    <pc:docChg chg="undo custSel addSld delSld modSld sldOrd addSection delSection modSection">
      <pc:chgData name="Матвей Вологжин" userId="4c8302d60a1852bc" providerId="LiveId" clId="{CF242DF9-136A-47A6-BD41-24F3F3176725}" dt="2025-08-10T21:15:25.029" v="10368"/>
      <pc:docMkLst>
        <pc:docMk/>
      </pc:docMkLst>
      <pc:sldChg chg="addSp delSp modSp mod">
        <pc:chgData name="Матвей Вологжин" userId="4c8302d60a1852bc" providerId="LiveId" clId="{CF242DF9-136A-47A6-BD41-24F3F3176725}" dt="2025-08-10T21:14:08.779" v="10356" actId="1076"/>
        <pc:sldMkLst>
          <pc:docMk/>
          <pc:sldMk cId="624276385" sldId="256"/>
        </pc:sldMkLst>
      </pc:sldChg>
      <pc:sldChg chg="ord">
        <pc:chgData name="Матвей Вологжин" userId="4c8302d60a1852bc" providerId="LiveId" clId="{CF242DF9-136A-47A6-BD41-24F3F3176725}" dt="2025-08-10T12:17:16.215" v="7138"/>
        <pc:sldMkLst>
          <pc:docMk/>
          <pc:sldMk cId="2532341693" sldId="267"/>
        </pc:sldMkLst>
      </pc:sldChg>
      <pc:sldChg chg="addSp delSp modSp mod setBg modNotesTx">
        <pc:chgData name="Матвей Вологжин" userId="4c8302d60a1852bc" providerId="LiveId" clId="{CF242DF9-136A-47A6-BD41-24F3F3176725}" dt="2025-08-10T21:15:25.029" v="10368"/>
        <pc:sldMkLst>
          <pc:docMk/>
          <pc:sldMk cId="945994516" sldId="270"/>
        </pc:sldMkLst>
      </pc:sldChg>
      <pc:sldChg chg="ord">
        <pc:chgData name="Матвей Вологжин" userId="4c8302d60a1852bc" providerId="LiveId" clId="{CF242DF9-136A-47A6-BD41-24F3F3176725}" dt="2025-08-10T12:17:16.215" v="7138"/>
        <pc:sldMkLst>
          <pc:docMk/>
          <pc:sldMk cId="4276565879" sldId="271"/>
        </pc:sldMkLst>
      </pc:sldChg>
      <pc:sldChg chg="modSp mod">
        <pc:chgData name="Матвей Вологжин" userId="4c8302d60a1852bc" providerId="LiveId" clId="{CF242DF9-136A-47A6-BD41-24F3F3176725}" dt="2025-08-10T19:06:35.514" v="9070" actId="20577"/>
        <pc:sldMkLst>
          <pc:docMk/>
          <pc:sldMk cId="3136897072" sldId="272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476500336" sldId="273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3378205239" sldId="277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796214274" sldId="280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2474563125" sldId="281"/>
        </pc:sldMkLst>
      </pc:sldChg>
      <pc:sldChg chg="addSp modSp mod modNotesTx">
        <pc:chgData name="Матвей Вологжин" userId="4c8302d60a1852bc" providerId="LiveId" clId="{CF242DF9-136A-47A6-BD41-24F3F3176725}" dt="2025-08-10T12:39:24.352" v="7215" actId="1076"/>
        <pc:sldMkLst>
          <pc:docMk/>
          <pc:sldMk cId="866221972" sldId="282"/>
        </pc:sldMkLst>
      </pc:sldChg>
      <pc:sldChg chg="delSp modSp mod">
        <pc:chgData name="Матвей Вологжин" userId="4c8302d60a1852bc" providerId="LiveId" clId="{CF242DF9-136A-47A6-BD41-24F3F3176725}" dt="2025-08-09T20:55:44.866" v="7053" actId="1035"/>
        <pc:sldMkLst>
          <pc:docMk/>
          <pc:sldMk cId="2775448113" sldId="283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1852901336" sldId="284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611665970" sldId="286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871620161" sldId="288"/>
        </pc:sldMkLst>
      </pc:sldChg>
      <pc:sldChg chg="modSp mod ord">
        <pc:chgData name="Матвей Вологжин" userId="4c8302d60a1852bc" providerId="LiveId" clId="{CF242DF9-136A-47A6-BD41-24F3F3176725}" dt="2025-08-09T21:07:33.180" v="7130" actId="255"/>
        <pc:sldMkLst>
          <pc:docMk/>
          <pc:sldMk cId="3785954650" sldId="289"/>
        </pc:sldMkLst>
      </pc:sldChg>
      <pc:sldChg chg="mod or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4140406337" sldId="290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358879045" sldId="294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1107461753" sldId="295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207632575" sldId="296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1689232388" sldId="297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1165599376" sldId="298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1473910224" sldId="299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989387649" sldId="301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107634149" sldId="302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085086770" sldId="303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976440102" sldId="305"/>
        </pc:sldMkLst>
      </pc:sldChg>
      <pc:sldChg chg="mod or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2791763543" sldId="306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4209296927" sldId="308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1075455308" sldId="309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2153728929" sldId="310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593554298" sldId="311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410483941" sldId="312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1762347959" sldId="313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186237053" sldId="314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684485766" sldId="315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3765794652" sldId="316"/>
        </pc:sldMkLst>
      </pc:sldChg>
      <pc:sldChg chg="addSp delSp modSp del mod setBg">
        <pc:chgData name="Матвей Вологжин" userId="4c8302d60a1852bc" providerId="LiveId" clId="{CF242DF9-136A-47A6-BD41-24F3F3176725}" dt="2025-08-09T20:01:27.729" v="4658" actId="47"/>
        <pc:sldMkLst>
          <pc:docMk/>
          <pc:sldMk cId="3829916050" sldId="317"/>
        </pc:sldMkLst>
      </pc:sldChg>
      <pc:sldChg chg="addSp delSp modSp add mod modNotesTx">
        <pc:chgData name="Матвей Вологжин" userId="4c8302d60a1852bc" providerId="LiveId" clId="{CF242DF9-136A-47A6-BD41-24F3F3176725}" dt="2025-08-10T21:13:41.320" v="10348" actId="478"/>
        <pc:sldMkLst>
          <pc:docMk/>
          <pc:sldMk cId="471869092" sldId="318"/>
        </pc:sldMkLst>
      </pc:sldChg>
      <pc:sldChg chg="add del setBg">
        <pc:chgData name="Матвей Вологжин" userId="4c8302d60a1852bc" providerId="LiveId" clId="{CF242DF9-136A-47A6-BD41-24F3F3176725}" dt="2025-08-09T15:48:50.648" v="249"/>
        <pc:sldMkLst>
          <pc:docMk/>
          <pc:sldMk cId="2966119464" sldId="318"/>
        </pc:sldMkLst>
      </pc:sldChg>
      <pc:sldChg chg="addSp delSp modSp add mod">
        <pc:chgData name="Матвей Вологжин" userId="4c8302d60a1852bc" providerId="LiveId" clId="{CF242DF9-136A-47A6-BD41-24F3F3176725}" dt="2025-08-10T20:11:23.961" v="9540" actId="1076"/>
        <pc:sldMkLst>
          <pc:docMk/>
          <pc:sldMk cId="3009405825" sldId="319"/>
        </pc:sldMkLst>
      </pc:sldChg>
      <pc:sldChg chg="addSp delSp modSp add mod">
        <pc:chgData name="Матвей Вологжин" userId="4c8302d60a1852bc" providerId="LiveId" clId="{CF242DF9-136A-47A6-BD41-24F3F3176725}" dt="2025-08-10T19:06:52.792" v="9076" actId="20577"/>
        <pc:sldMkLst>
          <pc:docMk/>
          <pc:sldMk cId="1335617830" sldId="320"/>
        </pc:sldMkLst>
      </pc:sldChg>
      <pc:sldChg chg="addSp delSp modSp add mod">
        <pc:chgData name="Матвей Вологжин" userId="4c8302d60a1852bc" providerId="LiveId" clId="{CF242DF9-136A-47A6-BD41-24F3F3176725}" dt="2025-08-10T18:23:26.273" v="8615" actId="208"/>
        <pc:sldMkLst>
          <pc:docMk/>
          <pc:sldMk cId="3409717465" sldId="321"/>
        </pc:sldMkLst>
      </pc:sldChg>
      <pc:sldChg chg="addSp delSp modSp add mod">
        <pc:chgData name="Матвей Вологжин" userId="4c8302d60a1852bc" providerId="LiveId" clId="{CF242DF9-136A-47A6-BD41-24F3F3176725}" dt="2025-08-10T19:07:12.719" v="9079" actId="404"/>
        <pc:sldMkLst>
          <pc:docMk/>
          <pc:sldMk cId="3916235270" sldId="322"/>
        </pc:sldMkLst>
      </pc:sldChg>
      <pc:sldChg chg="modSp add del mod">
        <pc:chgData name="Матвей Вологжин" userId="4c8302d60a1852bc" providerId="LiveId" clId="{CF242DF9-136A-47A6-BD41-24F3F3176725}" dt="2025-08-09T20:37:40.263" v="6534" actId="47"/>
        <pc:sldMkLst>
          <pc:docMk/>
          <pc:sldMk cId="431875262" sldId="323"/>
        </pc:sldMkLst>
      </pc:sldChg>
      <pc:sldChg chg="addSp delSp modSp add mod">
        <pc:chgData name="Матвей Вологжин" userId="4c8302d60a1852bc" providerId="LiveId" clId="{CF242DF9-136A-47A6-BD41-24F3F3176725}" dt="2025-08-10T19:26:24.991" v="9482" actId="2062"/>
        <pc:sldMkLst>
          <pc:docMk/>
          <pc:sldMk cId="2707593871" sldId="323"/>
        </pc:sldMkLst>
      </pc:sldChg>
      <pc:sldChg chg="add">
        <pc:chgData name="Матвей Вологжин" userId="4c8302d60a1852bc" providerId="LiveId" clId="{CF242DF9-136A-47A6-BD41-24F3F3176725}" dt="2025-08-09T20:58:44.499" v="7060"/>
        <pc:sldMkLst>
          <pc:docMk/>
          <pc:sldMk cId="631420617" sldId="324"/>
        </pc:sldMkLst>
      </pc:sldChg>
      <pc:sldChg chg="add">
        <pc:chgData name="Матвей Вологжин" userId="4c8302d60a1852bc" providerId="LiveId" clId="{CF242DF9-136A-47A6-BD41-24F3F3176725}" dt="2025-08-09T21:02:04.336" v="7061"/>
        <pc:sldMkLst>
          <pc:docMk/>
          <pc:sldMk cId="271110960" sldId="325"/>
        </pc:sldMkLst>
      </pc:sldChg>
      <pc:sldChg chg="add">
        <pc:chgData name="Матвей Вологжин" userId="4c8302d60a1852bc" providerId="LiveId" clId="{CF242DF9-136A-47A6-BD41-24F3F3176725}" dt="2025-08-09T21:03:58.419" v="7064"/>
        <pc:sldMkLst>
          <pc:docMk/>
          <pc:sldMk cId="1185794611" sldId="326"/>
        </pc:sldMkLst>
      </pc:sldChg>
      <pc:sldChg chg="add del">
        <pc:chgData name="Матвей Вологжин" userId="4c8302d60a1852bc" providerId="LiveId" clId="{CF242DF9-136A-47A6-BD41-24F3F3176725}" dt="2025-08-09T21:02:14.801" v="7062" actId="47"/>
        <pc:sldMkLst>
          <pc:docMk/>
          <pc:sldMk cId="1215958453" sldId="326"/>
        </pc:sldMkLst>
      </pc:sldChg>
      <pc:sldChg chg="modSp add mod ord">
        <pc:chgData name="Матвей Вологжин" userId="4c8302d60a1852bc" providerId="LiveId" clId="{CF242DF9-136A-47A6-BD41-24F3F3176725}" dt="2025-08-10T12:20:19.009" v="7144" actId="14100"/>
        <pc:sldMkLst>
          <pc:docMk/>
          <pc:sldMk cId="30527703" sldId="327"/>
        </pc:sldMkLst>
      </pc:sldChg>
      <pc:sldChg chg="add del">
        <pc:chgData name="Матвей Вологжин" userId="4c8302d60a1852bc" providerId="LiveId" clId="{CF242DF9-136A-47A6-BD41-24F3F3176725}" dt="2025-08-09T21:02:14.801" v="7062" actId="47"/>
        <pc:sldMkLst>
          <pc:docMk/>
          <pc:sldMk cId="1407287835" sldId="327"/>
        </pc:sldMkLst>
      </pc:sldChg>
      <pc:sldChg chg="add del">
        <pc:chgData name="Матвей Вологжин" userId="4c8302d60a1852bc" providerId="LiveId" clId="{CF242DF9-136A-47A6-BD41-24F3F3176725}" dt="2025-08-09T21:02:14.801" v="7062" actId="47"/>
        <pc:sldMkLst>
          <pc:docMk/>
          <pc:sldMk cId="2906296698" sldId="328"/>
        </pc:sldMkLst>
      </pc:sldChg>
      <pc:sldChg chg="modSp add mod ord">
        <pc:chgData name="Матвей Вологжин" userId="4c8302d60a1852bc" providerId="LiveId" clId="{CF242DF9-136A-47A6-BD41-24F3F3176725}" dt="2025-08-10T12:20:22.739" v="7145" actId="20577"/>
        <pc:sldMkLst>
          <pc:docMk/>
          <pc:sldMk cId="4055260728" sldId="328"/>
        </pc:sldMkLst>
      </pc:sldChg>
      <pc:sldChg chg="new del">
        <pc:chgData name="Матвей Вологжин" userId="4c8302d60a1852bc" providerId="LiveId" clId="{CF242DF9-136A-47A6-BD41-24F3F3176725}" dt="2025-08-10T19:26:11.968" v="9479" actId="680"/>
        <pc:sldMkLst>
          <pc:docMk/>
          <pc:sldMk cId="2687762178" sldId="329"/>
        </pc:sldMkLst>
      </pc:sldChg>
      <pc:sldChg chg="add del">
        <pc:chgData name="Матвей Вологжин" userId="4c8302d60a1852bc" providerId="LiveId" clId="{CF242DF9-136A-47A6-BD41-24F3F3176725}" dt="2025-08-09T21:02:14.801" v="7062" actId="47"/>
        <pc:sldMkLst>
          <pc:docMk/>
          <pc:sldMk cId="3910672058" sldId="329"/>
        </pc:sldMkLst>
      </pc:sldChg>
      <pc:sldChg chg="add del">
        <pc:chgData name="Матвей Вологжин" userId="4c8302d60a1852bc" providerId="LiveId" clId="{CF242DF9-136A-47A6-BD41-24F3F3176725}" dt="2025-08-09T21:02:27.294" v="7063" actId="47"/>
        <pc:sldMkLst>
          <pc:docMk/>
          <pc:sldMk cId="459207632" sldId="330"/>
        </pc:sldMkLst>
      </pc:sldChg>
    </pc:docChg>
  </pc:docChgLst>
  <pc:docChgLst>
    <pc:chgData name="Matthew Vologzhin" userId="4c8302d60a1852bc" providerId="LiveId" clId="{1E3879BC-CB79-4F4E-B4C7-F5B5181D6E41}"/>
    <pc:docChg chg="undo custSel addSld delSld modSld sldOrd modSection">
      <pc:chgData name="Matthew Vologzhin" userId="4c8302d60a1852bc" providerId="LiveId" clId="{1E3879BC-CB79-4F4E-B4C7-F5B5181D6E41}" dt="2025-10-20T11:19:59.826" v="3359" actId="1037"/>
      <pc:docMkLst>
        <pc:docMk/>
      </pc:docMkLst>
      <pc:sldChg chg="modSp mod">
        <pc:chgData name="Matthew Vologzhin" userId="4c8302d60a1852bc" providerId="LiveId" clId="{1E3879BC-CB79-4F4E-B4C7-F5B5181D6E41}" dt="2025-09-22T10:40:56.187" v="79" actId="20577"/>
        <pc:sldMkLst>
          <pc:docMk/>
          <pc:sldMk cId="624276385" sldId="256"/>
        </pc:sldMkLst>
        <pc:spChg chg="mod">
          <ac:chgData name="Matthew Vologzhin" userId="4c8302d60a1852bc" providerId="LiveId" clId="{1E3879BC-CB79-4F4E-B4C7-F5B5181D6E41}" dt="2025-09-22T10:39:45.234" v="3" actId="20577"/>
          <ac:spMkLst>
            <pc:docMk/>
            <pc:sldMk cId="624276385" sldId="256"/>
            <ac:spMk id="4" creationId="{0B4C9D6A-5137-052B-4230-920EEDECFC18}"/>
          </ac:spMkLst>
        </pc:spChg>
        <pc:spChg chg="mod">
          <ac:chgData name="Matthew Vologzhin" userId="4c8302d60a1852bc" providerId="LiveId" clId="{1E3879BC-CB79-4F4E-B4C7-F5B5181D6E41}" dt="2025-09-22T10:40:56.187" v="79" actId="20577"/>
          <ac:spMkLst>
            <pc:docMk/>
            <pc:sldMk cId="624276385" sldId="256"/>
            <ac:spMk id="1033" creationId="{E6899039-F29F-59CD-7235-4158A38F5FB0}"/>
          </ac:spMkLst>
        </pc:spChg>
      </pc:sldChg>
      <pc:sldChg chg="modSp mod">
        <pc:chgData name="Matthew Vologzhin" userId="4c8302d60a1852bc" providerId="LiveId" clId="{1E3879BC-CB79-4F4E-B4C7-F5B5181D6E41}" dt="2025-09-22T10:53:05.003" v="476" actId="20577"/>
        <pc:sldMkLst>
          <pc:docMk/>
          <pc:sldMk cId="866221972" sldId="282"/>
        </pc:sldMkLst>
        <pc:spChg chg="mod">
          <ac:chgData name="Matthew Vologzhin" userId="4c8302d60a1852bc" providerId="LiveId" clId="{1E3879BC-CB79-4F4E-B4C7-F5B5181D6E41}" dt="2025-09-22T10:41:56.077" v="148" actId="1036"/>
          <ac:spMkLst>
            <pc:docMk/>
            <pc:sldMk cId="866221972" sldId="282"/>
            <ac:spMk id="13" creationId="{7505F962-A324-3D1B-0AEA-5AAF04AA39FD}"/>
          </ac:spMkLst>
        </pc:spChg>
        <pc:spChg chg="mod">
          <ac:chgData name="Matthew Vologzhin" userId="4c8302d60a1852bc" providerId="LiveId" clId="{1E3879BC-CB79-4F4E-B4C7-F5B5181D6E41}" dt="2025-09-22T10:53:05.003" v="476" actId="20577"/>
          <ac:spMkLst>
            <pc:docMk/>
            <pc:sldMk cId="866221972" sldId="282"/>
            <ac:spMk id="19" creationId="{68349D15-5509-7EEE-01CC-BF0F60EE7361}"/>
          </ac:spMkLst>
        </pc:spChg>
      </pc:sldChg>
      <pc:sldChg chg="modSp mod">
        <pc:chgData name="Matthew Vologzhin" userId="4c8302d60a1852bc" providerId="LiveId" clId="{1E3879BC-CB79-4F4E-B4C7-F5B5181D6E41}" dt="2025-09-22T10:58:34.644" v="635" actId="404"/>
        <pc:sldMkLst>
          <pc:docMk/>
          <pc:sldMk cId="2775448113" sldId="283"/>
        </pc:sldMkLst>
        <pc:spChg chg="mod">
          <ac:chgData name="Matthew Vologzhin" userId="4c8302d60a1852bc" providerId="LiveId" clId="{1E3879BC-CB79-4F4E-B4C7-F5B5181D6E41}" dt="2025-09-22T10:58:34.644" v="635" actId="404"/>
          <ac:spMkLst>
            <pc:docMk/>
            <pc:sldMk cId="2775448113" sldId="283"/>
            <ac:spMk id="3" creationId="{2FD45C32-4C37-2E7A-CE64-BF503BF1A4B1}"/>
          </ac:spMkLst>
        </pc:spChg>
      </pc:sldChg>
      <pc:sldChg chg="add del">
        <pc:chgData name="Matthew Vologzhin" userId="4c8302d60a1852bc" providerId="LiveId" clId="{1E3879BC-CB79-4F4E-B4C7-F5B5181D6E41}" dt="2025-09-22T11:03:02.916" v="842" actId="47"/>
        <pc:sldMkLst>
          <pc:docMk/>
          <pc:sldMk cId="3785954650" sldId="289"/>
        </pc:sldMkLst>
      </pc:sldChg>
      <pc:sldChg chg="add del">
        <pc:chgData name="Matthew Vologzhin" userId="4c8302d60a1852bc" providerId="LiveId" clId="{1E3879BC-CB79-4F4E-B4C7-F5B5181D6E41}" dt="2025-09-22T10:53:15.876" v="477" actId="47"/>
        <pc:sldMkLst>
          <pc:docMk/>
          <pc:sldMk cId="3009405825" sldId="319"/>
        </pc:sldMkLst>
      </pc:sldChg>
      <pc:sldChg chg="modSp mod">
        <pc:chgData name="Matthew Vologzhin" userId="4c8302d60a1852bc" providerId="LiveId" clId="{1E3879BC-CB79-4F4E-B4C7-F5B5181D6E41}" dt="2025-10-20T11:19:19.917" v="3294" actId="1035"/>
        <pc:sldMkLst>
          <pc:docMk/>
          <pc:sldMk cId="3162007494" sldId="343"/>
        </pc:sldMkLst>
        <pc:spChg chg="mod">
          <ac:chgData name="Matthew Vologzhin" userId="4c8302d60a1852bc" providerId="LiveId" clId="{1E3879BC-CB79-4F4E-B4C7-F5B5181D6E41}" dt="2025-10-20T11:19:19.917" v="3294" actId="1035"/>
          <ac:spMkLst>
            <pc:docMk/>
            <pc:sldMk cId="3162007494" sldId="343"/>
            <ac:spMk id="14" creationId="{A8304AB3-F914-3EC2-D063-BCC68B0EDBC7}"/>
          </ac:spMkLst>
        </pc:spChg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297455441" sldId="344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3388736124" sldId="345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308950886" sldId="346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664251150" sldId="347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9029643" sldId="348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4109839468" sldId="349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4246923000" sldId="350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2285162129" sldId="351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144471339" sldId="352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222503951" sldId="353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3770840922" sldId="354"/>
        </pc:sldMkLst>
      </pc:sldChg>
      <pc:sldChg chg="del">
        <pc:chgData name="Matthew Vologzhin" userId="4c8302d60a1852bc" providerId="LiveId" clId="{1E3879BC-CB79-4F4E-B4C7-F5B5181D6E41}" dt="2025-09-22T10:58:46.246" v="636" actId="47"/>
        <pc:sldMkLst>
          <pc:docMk/>
          <pc:sldMk cId="2719014207" sldId="355"/>
        </pc:sldMkLst>
      </pc:sldChg>
      <pc:sldChg chg="del">
        <pc:chgData name="Matthew Vologzhin" userId="4c8302d60a1852bc" providerId="LiveId" clId="{1E3879BC-CB79-4F4E-B4C7-F5B5181D6E41}" dt="2025-09-22T10:39:50.633" v="4" actId="47"/>
        <pc:sldMkLst>
          <pc:docMk/>
          <pc:sldMk cId="3903246572" sldId="356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902854674" sldId="357"/>
        </pc:sldMkLst>
      </pc:sldChg>
      <pc:sldChg chg="addSp delSp modSp mod">
        <pc:chgData name="Matthew Vologzhin" userId="4c8302d60a1852bc" providerId="LiveId" clId="{1E3879BC-CB79-4F4E-B4C7-F5B5181D6E41}" dt="2025-09-22T10:50:51.075" v="328" actId="20577"/>
        <pc:sldMkLst>
          <pc:docMk/>
          <pc:sldMk cId="1050496266" sldId="358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489456690" sldId="359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674411261" sldId="360"/>
        </pc:sldMkLst>
      </pc:sldChg>
      <pc:sldChg chg="delSp modSp add mod">
        <pc:chgData name="Matthew Vologzhin" userId="4c8302d60a1852bc" providerId="LiveId" clId="{1E3879BC-CB79-4F4E-B4C7-F5B5181D6E41}" dt="2025-09-22T10:51:02.069" v="358" actId="20577"/>
        <pc:sldMkLst>
          <pc:docMk/>
          <pc:sldMk cId="1603510221" sldId="361"/>
        </pc:sldMkLst>
      </pc:sldChg>
      <pc:sldChg chg="delSp modSp add mod">
        <pc:chgData name="Matthew Vologzhin" userId="4c8302d60a1852bc" providerId="LiveId" clId="{1E3879BC-CB79-4F4E-B4C7-F5B5181D6E41}" dt="2025-09-22T10:51:10.750" v="389" actId="20577"/>
        <pc:sldMkLst>
          <pc:docMk/>
          <pc:sldMk cId="3810987215" sldId="362"/>
        </pc:sldMkLst>
      </pc:sldChg>
      <pc:sldChg chg="delSp modSp add mod">
        <pc:chgData name="Matthew Vologzhin" userId="4c8302d60a1852bc" providerId="LiveId" clId="{1E3879BC-CB79-4F4E-B4C7-F5B5181D6E41}" dt="2025-09-22T10:51:23.624" v="433" actId="20577"/>
        <pc:sldMkLst>
          <pc:docMk/>
          <pc:sldMk cId="1629548021" sldId="363"/>
        </pc:sldMkLst>
      </pc:sldChg>
      <pc:sldChg chg="addSp delSp modSp add mod">
        <pc:chgData name="Matthew Vologzhin" userId="4c8302d60a1852bc" providerId="LiveId" clId="{1E3879BC-CB79-4F4E-B4C7-F5B5181D6E41}" dt="2025-09-22T10:52:55.631" v="455" actId="1076"/>
        <pc:sldMkLst>
          <pc:docMk/>
          <pc:sldMk cId="3327241815" sldId="364"/>
        </pc:sldMkLst>
      </pc:sldChg>
      <pc:sldChg chg="addSp delSp modSp add mod">
        <pc:chgData name="Matthew Vologzhin" userId="4c8302d60a1852bc" providerId="LiveId" clId="{1E3879BC-CB79-4F4E-B4C7-F5B5181D6E41}" dt="2025-09-22T10:56:22.538" v="540" actId="1076"/>
        <pc:sldMkLst>
          <pc:docMk/>
          <pc:sldMk cId="3868451022" sldId="365"/>
        </pc:sldMkLst>
      </pc:sldChg>
      <pc:sldChg chg="modSp add mod">
        <pc:chgData name="Matthew Vologzhin" userId="4c8302d60a1852bc" providerId="LiveId" clId="{1E3879BC-CB79-4F4E-B4C7-F5B5181D6E41}" dt="2025-09-22T10:56:30.841" v="542" actId="1076"/>
        <pc:sldMkLst>
          <pc:docMk/>
          <pc:sldMk cId="2223855526" sldId="366"/>
        </pc:sldMkLst>
      </pc:sldChg>
      <pc:sldChg chg="addSp delSp modSp add mod">
        <pc:chgData name="Matthew Vologzhin" userId="4c8302d60a1852bc" providerId="LiveId" clId="{1E3879BC-CB79-4F4E-B4C7-F5B5181D6E41}" dt="2025-09-22T10:57:59.264" v="553" actId="1036"/>
        <pc:sldMkLst>
          <pc:docMk/>
          <pc:sldMk cId="3684070451" sldId="367"/>
        </pc:sldMkLst>
      </pc:sldChg>
      <pc:sldChg chg="addSp delSp modSp add mod ord">
        <pc:chgData name="Matthew Vologzhin" userId="4c8302d60a1852bc" providerId="LiveId" clId="{1E3879BC-CB79-4F4E-B4C7-F5B5181D6E41}" dt="2025-10-20T11:05:01.235" v="2614" actId="20577"/>
        <pc:sldMkLst>
          <pc:docMk/>
          <pc:sldMk cId="2120704067" sldId="368"/>
        </pc:sldMkLst>
        <pc:spChg chg="add mod">
          <ac:chgData name="Matthew Vologzhin" userId="4c8302d60a1852bc" providerId="LiveId" clId="{1E3879BC-CB79-4F4E-B4C7-F5B5181D6E41}" dt="2025-10-20T11:05:01.235" v="2614" actId="20577"/>
          <ac:spMkLst>
            <pc:docMk/>
            <pc:sldMk cId="2120704067" sldId="368"/>
            <ac:spMk id="2" creationId="{98A3E7B4-2366-E61B-5C6A-E416F46B44AD}"/>
          </ac:spMkLst>
        </pc:spChg>
        <pc:spChg chg="mod">
          <ac:chgData name="Matthew Vologzhin" userId="4c8302d60a1852bc" providerId="LiveId" clId="{1E3879BC-CB79-4F4E-B4C7-F5B5181D6E41}" dt="2025-10-20T11:04:25.029" v="2595" actId="115"/>
          <ac:spMkLst>
            <pc:docMk/>
            <pc:sldMk cId="2120704067" sldId="368"/>
            <ac:spMk id="8" creationId="{5B7BFBA1-39EB-6398-8A54-09200BCC2ADF}"/>
          </ac:spMkLst>
        </pc:spChg>
        <pc:spChg chg="mod">
          <ac:chgData name="Matthew Vologzhin" userId="4c8302d60a1852bc" providerId="LiveId" clId="{1E3879BC-CB79-4F4E-B4C7-F5B5181D6E41}" dt="2025-09-22T10:59:28.935" v="740" actId="20577"/>
          <ac:spMkLst>
            <pc:docMk/>
            <pc:sldMk cId="2120704067" sldId="368"/>
            <ac:spMk id="65" creationId="{873C19AE-FCE3-1956-D313-44868E24635A}"/>
          </ac:spMkLst>
        </pc:spChg>
        <pc:picChg chg="mod">
          <ac:chgData name="Matthew Vologzhin" userId="4c8302d60a1852bc" providerId="LiveId" clId="{1E3879BC-CB79-4F4E-B4C7-F5B5181D6E41}" dt="2025-10-20T11:03:40.760" v="2504" actId="1076"/>
          <ac:picMkLst>
            <pc:docMk/>
            <pc:sldMk cId="2120704067" sldId="368"/>
            <ac:picMk id="52" creationId="{2FEAF63A-AB40-F50D-2E31-3A04F1656B0F}"/>
          </ac:picMkLst>
        </pc:picChg>
      </pc:sldChg>
      <pc:sldChg chg="addSp delSp modSp add mod">
        <pc:chgData name="Matthew Vologzhin" userId="4c8302d60a1852bc" providerId="LiveId" clId="{1E3879BC-CB79-4F4E-B4C7-F5B5181D6E41}" dt="2025-09-22T11:02:51.553" v="839" actId="1076"/>
        <pc:sldMkLst>
          <pc:docMk/>
          <pc:sldMk cId="3532240101" sldId="369"/>
        </pc:sldMkLst>
      </pc:sldChg>
      <pc:sldChg chg="addSp delSp modSp add mod ord">
        <pc:chgData name="Matthew Vologzhin" userId="4c8302d60a1852bc" providerId="LiveId" clId="{1E3879BC-CB79-4F4E-B4C7-F5B5181D6E41}" dt="2025-10-20T11:15:18.096" v="3165" actId="1076"/>
        <pc:sldMkLst>
          <pc:docMk/>
          <pc:sldMk cId="1365480900" sldId="370"/>
        </pc:sldMkLst>
        <pc:spChg chg="add mod">
          <ac:chgData name="Matthew Vologzhin" userId="4c8302d60a1852bc" providerId="LiveId" clId="{1E3879BC-CB79-4F4E-B4C7-F5B5181D6E41}" dt="2025-10-20T11:15:02.205" v="3159" actId="113"/>
          <ac:spMkLst>
            <pc:docMk/>
            <pc:sldMk cId="1365480900" sldId="370"/>
            <ac:spMk id="2" creationId="{7518A55C-3A0D-EF51-25DC-160DA4EC14D8}"/>
          </ac:spMkLst>
        </pc:spChg>
        <pc:spChg chg="mod">
          <ac:chgData name="Matthew Vologzhin" userId="4c8302d60a1852bc" providerId="LiveId" clId="{1E3879BC-CB79-4F4E-B4C7-F5B5181D6E41}" dt="2025-09-22T11:06:25.703" v="973" actId="1582"/>
          <ac:spMkLst>
            <pc:docMk/>
            <pc:sldMk cId="1365480900" sldId="370"/>
            <ac:spMk id="10" creationId="{6A16951C-2D23-6131-D56B-9830A83E9A11}"/>
          </ac:spMkLst>
        </pc:spChg>
        <pc:spChg chg="mod">
          <ac:chgData name="Matthew Vologzhin" userId="4c8302d60a1852bc" providerId="LiveId" clId="{1E3879BC-CB79-4F4E-B4C7-F5B5181D6E41}" dt="2025-09-22T11:06:34.655" v="974" actId="693"/>
          <ac:spMkLst>
            <pc:docMk/>
            <pc:sldMk cId="1365480900" sldId="370"/>
            <ac:spMk id="65" creationId="{888F2E95-DC8F-5A9B-0414-7317C120DAA4}"/>
          </ac:spMkLst>
        </pc:spChg>
        <pc:picChg chg="del">
          <ac:chgData name="Matthew Vologzhin" userId="4c8302d60a1852bc" providerId="LiveId" clId="{1E3879BC-CB79-4F4E-B4C7-F5B5181D6E41}" dt="2025-10-20T11:15:04.909" v="3160" actId="478"/>
          <ac:picMkLst>
            <pc:docMk/>
            <pc:sldMk cId="1365480900" sldId="370"/>
            <ac:picMk id="3" creationId="{A3E551C5-ADFF-A469-2601-004ABD9B6A35}"/>
          </ac:picMkLst>
        </pc:picChg>
        <pc:picChg chg="del">
          <ac:chgData name="Matthew Vologzhin" userId="4c8302d60a1852bc" providerId="LiveId" clId="{1E3879BC-CB79-4F4E-B4C7-F5B5181D6E41}" dt="2025-10-20T11:15:04.909" v="3160" actId="478"/>
          <ac:picMkLst>
            <pc:docMk/>
            <pc:sldMk cId="1365480900" sldId="370"/>
            <ac:picMk id="4" creationId="{B39A98CA-3555-41A1-3A7C-2A66A9C634B9}"/>
          </ac:picMkLst>
        </pc:picChg>
        <pc:picChg chg="del">
          <ac:chgData name="Matthew Vologzhin" userId="4c8302d60a1852bc" providerId="LiveId" clId="{1E3879BC-CB79-4F4E-B4C7-F5B5181D6E41}" dt="2025-10-20T11:15:04.909" v="3160" actId="478"/>
          <ac:picMkLst>
            <pc:docMk/>
            <pc:sldMk cId="1365480900" sldId="370"/>
            <ac:picMk id="5" creationId="{B177552C-20B5-5D2A-200A-950F1BB5856E}"/>
          </ac:picMkLst>
        </pc:picChg>
        <pc:picChg chg="add mod">
          <ac:chgData name="Matthew Vologzhin" userId="4c8302d60a1852bc" providerId="LiveId" clId="{1E3879BC-CB79-4F4E-B4C7-F5B5181D6E41}" dt="2025-10-20T11:15:18.096" v="3165" actId="1076"/>
          <ac:picMkLst>
            <pc:docMk/>
            <pc:sldMk cId="1365480900" sldId="370"/>
            <ac:picMk id="6" creationId="{ECE1FBB4-8105-DF0A-5CD1-2C81FE715FF1}"/>
          </ac:picMkLst>
        </pc:picChg>
      </pc:sldChg>
      <pc:sldChg chg="modSp add mod ord">
        <pc:chgData name="Matthew Vologzhin" userId="4c8302d60a1852bc" providerId="LiveId" clId="{1E3879BC-CB79-4F4E-B4C7-F5B5181D6E41}" dt="2025-09-22T11:04:42.254" v="913" actId="1036"/>
        <pc:sldMkLst>
          <pc:docMk/>
          <pc:sldMk cId="3244950071" sldId="371"/>
        </pc:sldMkLst>
        <pc:spChg chg="mod">
          <ac:chgData name="Matthew Vologzhin" userId="4c8302d60a1852bc" providerId="LiveId" clId="{1E3879BC-CB79-4F4E-B4C7-F5B5181D6E41}" dt="2025-09-22T11:04:35.665" v="908" actId="403"/>
          <ac:spMkLst>
            <pc:docMk/>
            <pc:sldMk cId="3244950071" sldId="371"/>
            <ac:spMk id="3" creationId="{06188000-2CEF-32D8-EFDA-92F2AC71D030}"/>
          </ac:spMkLst>
        </pc:spChg>
        <pc:spChg chg="mod">
          <ac:chgData name="Matthew Vologzhin" userId="4c8302d60a1852bc" providerId="LiveId" clId="{1E3879BC-CB79-4F4E-B4C7-F5B5181D6E41}" dt="2025-09-22T11:04:42.254" v="913" actId="1036"/>
          <ac:spMkLst>
            <pc:docMk/>
            <pc:sldMk cId="3244950071" sldId="371"/>
            <ac:spMk id="13" creationId="{1AA0EC1E-81F2-5543-5918-EEE6247BFC65}"/>
          </ac:spMkLst>
        </pc:spChg>
      </pc:sldChg>
      <pc:sldChg chg="addSp delSp modSp add mod modAnim">
        <pc:chgData name="Matthew Vologzhin" userId="4c8302d60a1852bc" providerId="LiveId" clId="{1E3879BC-CB79-4F4E-B4C7-F5B5181D6E41}" dt="2025-10-20T11:18:05.403" v="3235"/>
        <pc:sldMkLst>
          <pc:docMk/>
          <pc:sldMk cId="1715285253" sldId="372"/>
        </pc:sldMkLst>
        <pc:spChg chg="mod">
          <ac:chgData name="Matthew Vologzhin" userId="4c8302d60a1852bc" providerId="LiveId" clId="{1E3879BC-CB79-4F4E-B4C7-F5B5181D6E41}" dt="2025-10-20T11:15:56.561" v="3205" actId="20577"/>
          <ac:spMkLst>
            <pc:docMk/>
            <pc:sldMk cId="1715285253" sldId="372"/>
            <ac:spMk id="2" creationId="{1CD1C1ED-3B1D-9DE1-C8C8-9AC16623CB80}"/>
          </ac:spMkLst>
        </pc:spChg>
        <pc:spChg chg="mod">
          <ac:chgData name="Matthew Vologzhin" userId="4c8302d60a1852bc" providerId="LiveId" clId="{1E3879BC-CB79-4F4E-B4C7-F5B5181D6E41}" dt="2025-10-20T11:15:43.139" v="3193" actId="20577"/>
          <ac:spMkLst>
            <pc:docMk/>
            <pc:sldMk cId="1715285253" sldId="372"/>
            <ac:spMk id="65" creationId="{590D8FDE-5A0A-8BEB-8FA3-90A4879A994D}"/>
          </ac:spMkLst>
        </pc:spChg>
        <pc:picChg chg="add mod">
          <ac:chgData name="Matthew Vologzhin" userId="4c8302d60a1852bc" providerId="LiveId" clId="{1E3879BC-CB79-4F4E-B4C7-F5B5181D6E41}" dt="2025-10-20T11:17:59.805" v="3234" actId="1076"/>
          <ac:picMkLst>
            <pc:docMk/>
            <pc:sldMk cId="1715285253" sldId="372"/>
            <ac:picMk id="3" creationId="{C3F0A4D4-A26C-BD5F-CBB3-852048A351EF}"/>
          </ac:picMkLst>
        </pc:picChg>
        <pc:picChg chg="del">
          <ac:chgData name="Matthew Vologzhin" userId="4c8302d60a1852bc" providerId="LiveId" clId="{1E3879BC-CB79-4F4E-B4C7-F5B5181D6E41}" dt="2025-10-20T11:16:02.670" v="3206" actId="478"/>
          <ac:picMkLst>
            <pc:docMk/>
            <pc:sldMk cId="1715285253" sldId="372"/>
            <ac:picMk id="4" creationId="{37DEBBA1-B5E9-DF12-DA63-6CD23A206C87}"/>
          </ac:picMkLst>
        </pc:picChg>
      </pc:sldChg>
      <pc:sldChg chg="del">
        <pc:chgData name="Matthew Vologzhin" userId="4c8302d60a1852bc" providerId="LiveId" clId="{1E3879BC-CB79-4F4E-B4C7-F5B5181D6E41}" dt="2025-10-20T11:03:20.208" v="2496" actId="47"/>
        <pc:sldMkLst>
          <pc:docMk/>
          <pc:sldMk cId="1279928676" sldId="373"/>
        </pc:sldMkLst>
      </pc:sldChg>
      <pc:sldChg chg="addSp delSp modSp mod">
        <pc:chgData name="Matthew Vologzhin" userId="4c8302d60a1852bc" providerId="LiveId" clId="{1E3879BC-CB79-4F4E-B4C7-F5B5181D6E41}" dt="2025-10-20T11:19:59.826" v="3359" actId="1037"/>
        <pc:sldMkLst>
          <pc:docMk/>
          <pc:sldMk cId="4185331514" sldId="374"/>
        </pc:sldMkLst>
        <pc:spChg chg="add mod">
          <ac:chgData name="Matthew Vologzhin" userId="4c8302d60a1852bc" providerId="LiveId" clId="{1E3879BC-CB79-4F4E-B4C7-F5B5181D6E41}" dt="2025-10-20T11:19:59.826" v="3359" actId="1037"/>
          <ac:spMkLst>
            <pc:docMk/>
            <pc:sldMk cId="4185331514" sldId="374"/>
            <ac:spMk id="5" creationId="{77B0C90E-2C13-B0EE-F2F9-3C0460DE09D5}"/>
          </ac:spMkLst>
        </pc:spChg>
        <pc:spChg chg="mod">
          <ac:chgData name="Matthew Vologzhin" userId="4c8302d60a1852bc" providerId="LiveId" clId="{1E3879BC-CB79-4F4E-B4C7-F5B5181D6E41}" dt="2025-10-20T11:10:19.499" v="2693" actId="20577"/>
          <ac:spMkLst>
            <pc:docMk/>
            <pc:sldMk cId="4185331514" sldId="374"/>
            <ac:spMk id="65" creationId="{44185C6A-BFF1-B05D-AE4E-DDB5D222EAA8}"/>
          </ac:spMkLst>
        </pc:spChg>
        <pc:picChg chg="del">
          <ac:chgData name="Matthew Vologzhin" userId="4c8302d60a1852bc" providerId="LiveId" clId="{1E3879BC-CB79-4F4E-B4C7-F5B5181D6E41}" dt="2025-10-20T11:07:34.610" v="2682" actId="478"/>
          <ac:picMkLst>
            <pc:docMk/>
            <pc:sldMk cId="4185331514" sldId="374"/>
            <ac:picMk id="3" creationId="{E0824075-D258-EEAE-7EB1-D760D1F3AB7C}"/>
          </ac:picMkLst>
        </pc:picChg>
        <pc:picChg chg="add del mod">
          <ac:chgData name="Matthew Vologzhin" userId="4c8302d60a1852bc" providerId="LiveId" clId="{1E3879BC-CB79-4F4E-B4C7-F5B5181D6E41}" dt="2025-10-20T11:15:09.328" v="3161" actId="21"/>
          <ac:picMkLst>
            <pc:docMk/>
            <pc:sldMk cId="4185331514" sldId="374"/>
            <ac:picMk id="4" creationId="{ECE1FBB4-8105-DF0A-5CD1-2C81FE715FF1}"/>
          </ac:picMkLst>
        </pc:picChg>
        <pc:picChg chg="add mod modCrop">
          <ac:chgData name="Matthew Vologzhin" userId="4c8302d60a1852bc" providerId="LiveId" clId="{1E3879BC-CB79-4F4E-B4C7-F5B5181D6E41}" dt="2025-10-20T11:19:42.969" v="3337" actId="1076"/>
          <ac:picMkLst>
            <pc:docMk/>
            <pc:sldMk cId="4185331514" sldId="374"/>
            <ac:picMk id="7" creationId="{D8FCB2E2-CE13-04B6-E482-191A3BAB9CD7}"/>
          </ac:picMkLst>
        </pc:picChg>
      </pc:sldChg>
      <pc:sldChg chg="del">
        <pc:chgData name="Matthew Vologzhin" userId="4c8302d60a1852bc" providerId="LiveId" clId="{1E3879BC-CB79-4F4E-B4C7-F5B5181D6E41}" dt="2025-10-20T11:03:20.208" v="2496" actId="47"/>
        <pc:sldMkLst>
          <pc:docMk/>
          <pc:sldMk cId="3628562915" sldId="375"/>
        </pc:sldMkLst>
      </pc:sldChg>
      <pc:sldChg chg="del">
        <pc:chgData name="Matthew Vologzhin" userId="4c8302d60a1852bc" providerId="LiveId" clId="{1E3879BC-CB79-4F4E-B4C7-F5B5181D6E41}" dt="2025-10-20T11:03:20.208" v="2496" actId="47"/>
        <pc:sldMkLst>
          <pc:docMk/>
          <pc:sldMk cId="1279618509" sldId="376"/>
        </pc:sldMkLst>
      </pc:sldChg>
      <pc:sldChg chg="del">
        <pc:chgData name="Matthew Vologzhin" userId="4c8302d60a1852bc" providerId="LiveId" clId="{1E3879BC-CB79-4F4E-B4C7-F5B5181D6E41}" dt="2025-10-20T11:03:20.208" v="2496" actId="47"/>
        <pc:sldMkLst>
          <pc:docMk/>
          <pc:sldMk cId="2477622240" sldId="377"/>
        </pc:sldMkLst>
      </pc:sldChg>
      <pc:sldChg chg="del">
        <pc:chgData name="Matthew Vologzhin" userId="4c8302d60a1852bc" providerId="LiveId" clId="{1E3879BC-CB79-4F4E-B4C7-F5B5181D6E41}" dt="2025-10-20T11:03:20.208" v="2496" actId="47"/>
        <pc:sldMkLst>
          <pc:docMk/>
          <pc:sldMk cId="2470299115" sldId="378"/>
        </pc:sldMkLst>
      </pc:sldChg>
      <pc:sldChg chg="del">
        <pc:chgData name="Matthew Vologzhin" userId="4c8302d60a1852bc" providerId="LiveId" clId="{1E3879BC-CB79-4F4E-B4C7-F5B5181D6E41}" dt="2025-10-20T11:05:11.782" v="2615" actId="47"/>
        <pc:sldMkLst>
          <pc:docMk/>
          <pc:sldMk cId="300028125" sldId="379"/>
        </pc:sldMkLst>
      </pc:sldChg>
      <pc:sldChg chg="del">
        <pc:chgData name="Matthew Vologzhin" userId="4c8302d60a1852bc" providerId="LiveId" clId="{1E3879BC-CB79-4F4E-B4C7-F5B5181D6E41}" dt="2025-10-20T11:05:12.921" v="2616" actId="47"/>
        <pc:sldMkLst>
          <pc:docMk/>
          <pc:sldMk cId="3491009588" sldId="380"/>
        </pc:sldMkLst>
      </pc:sldChg>
      <pc:sldChg chg="addSp delSp modSp mod">
        <pc:chgData name="Matthew Vologzhin" userId="4c8302d60a1852bc" providerId="LiveId" clId="{1E3879BC-CB79-4F4E-B4C7-F5B5181D6E41}" dt="2025-10-20T11:16:34.439" v="3212" actId="20577"/>
        <pc:sldMkLst>
          <pc:docMk/>
          <pc:sldMk cId="3915088005" sldId="381"/>
        </pc:sldMkLst>
        <pc:spChg chg="mod">
          <ac:chgData name="Matthew Vologzhin" userId="4c8302d60a1852bc" providerId="LiveId" clId="{1E3879BC-CB79-4F4E-B4C7-F5B5181D6E41}" dt="2025-10-20T11:16:34.439" v="3212" actId="20577"/>
          <ac:spMkLst>
            <pc:docMk/>
            <pc:sldMk cId="3915088005" sldId="381"/>
            <ac:spMk id="65" creationId="{B57B2317-4DDC-103B-1E75-02A7DAC268AF}"/>
          </ac:spMkLst>
        </pc:spChg>
        <pc:picChg chg="add mod">
          <ac:chgData name="Matthew Vologzhin" userId="4c8302d60a1852bc" providerId="LiveId" clId="{1E3879BC-CB79-4F4E-B4C7-F5B5181D6E41}" dt="2025-10-20T11:07:05.249" v="2621" actId="1076"/>
          <ac:picMkLst>
            <pc:docMk/>
            <pc:sldMk cId="3915088005" sldId="381"/>
            <ac:picMk id="2" creationId="{F058C148-ED16-CA88-F77C-D5BB1DE30A03}"/>
          </ac:picMkLst>
        </pc:picChg>
        <pc:picChg chg="del">
          <ac:chgData name="Matthew Vologzhin" userId="4c8302d60a1852bc" providerId="LiveId" clId="{1E3879BC-CB79-4F4E-B4C7-F5B5181D6E41}" dt="2025-10-20T11:06:55.599" v="2617" actId="478"/>
          <ac:picMkLst>
            <pc:docMk/>
            <pc:sldMk cId="3915088005" sldId="381"/>
            <ac:picMk id="3" creationId="{2C5F05CD-E412-5745-D2B8-7B9F9B218778}"/>
          </ac:picMkLst>
        </pc:picChg>
        <pc:picChg chg="add del">
          <ac:chgData name="Matthew Vologzhin" userId="4c8302d60a1852bc" providerId="LiveId" clId="{1E3879BC-CB79-4F4E-B4C7-F5B5181D6E41}" dt="2025-10-20T11:16:31.290" v="3209" actId="478"/>
          <ac:picMkLst>
            <pc:docMk/>
            <pc:sldMk cId="3915088005" sldId="381"/>
            <ac:picMk id="4" creationId="{E3C29CD4-8C0D-FE6F-A2DF-B0D15C7A260F}"/>
          </ac:picMkLst>
        </pc:picChg>
      </pc:sldChg>
      <pc:sldChg chg="delSp modSp add mod">
        <pc:chgData name="Matthew Vologzhin" userId="4c8302d60a1852bc" providerId="LiveId" clId="{1E3879BC-CB79-4F4E-B4C7-F5B5181D6E41}" dt="2025-10-20T11:16:50.965" v="3227" actId="20577"/>
        <pc:sldMkLst>
          <pc:docMk/>
          <pc:sldMk cId="495980413" sldId="382"/>
        </pc:sldMkLst>
        <pc:spChg chg="mod">
          <ac:chgData name="Matthew Vologzhin" userId="4c8302d60a1852bc" providerId="LiveId" clId="{1E3879BC-CB79-4F4E-B4C7-F5B5181D6E41}" dt="2025-10-20T11:16:50.965" v="3227" actId="20577"/>
          <ac:spMkLst>
            <pc:docMk/>
            <pc:sldMk cId="495980413" sldId="382"/>
            <ac:spMk id="65" creationId="{F7FFBD2A-69A4-F9E6-E899-7445EFA9B19D}"/>
          </ac:spMkLst>
        </pc:spChg>
        <pc:picChg chg="del">
          <ac:chgData name="Matthew Vologzhin" userId="4c8302d60a1852bc" providerId="LiveId" clId="{1E3879BC-CB79-4F4E-B4C7-F5B5181D6E41}" dt="2025-10-20T11:16:43.488" v="3216" actId="478"/>
          <ac:picMkLst>
            <pc:docMk/>
            <pc:sldMk cId="495980413" sldId="382"/>
            <ac:picMk id="2" creationId="{EFB952B9-7F00-1659-1E41-6930B2C3DD91}"/>
          </ac:picMkLst>
        </pc:picChg>
        <pc:picChg chg="mod">
          <ac:chgData name="Matthew Vologzhin" userId="4c8302d60a1852bc" providerId="LiveId" clId="{1E3879BC-CB79-4F4E-B4C7-F5B5181D6E41}" dt="2025-10-20T11:16:48.360" v="3219" actId="1076"/>
          <ac:picMkLst>
            <pc:docMk/>
            <pc:sldMk cId="495980413" sldId="382"/>
            <ac:picMk id="4" creationId="{816D3001-B12C-2CDF-5B48-D6374E87682F}"/>
          </ac:picMkLst>
        </pc:picChg>
      </pc:sldChg>
    </pc:docChg>
  </pc:docChgLst>
  <pc:docChgLst>
    <pc:chgData name="Matthew Vologzhin" userId="4c8302d60a1852bc" providerId="LiveId" clId="{E525B694-D3E1-4BC1-95DF-47C125E8B4B0}"/>
    <pc:docChg chg="undo custSel addSld delSld modSld sldOrd addSection modSection">
      <pc:chgData name="Matthew Vologzhin" userId="4c8302d60a1852bc" providerId="LiveId" clId="{E525B694-D3E1-4BC1-95DF-47C125E8B4B0}" dt="2025-07-09T05:53:50.940" v="37759" actId="20577"/>
      <pc:docMkLst>
        <pc:docMk/>
      </pc:docMkLst>
      <pc:sldChg chg="addSp delSp modSp mod modNotesTx">
        <pc:chgData name="Matthew Vologzhin" userId="4c8302d60a1852bc" providerId="LiveId" clId="{E525B694-D3E1-4BC1-95DF-47C125E8B4B0}" dt="2025-07-08T18:54:13.949" v="37648" actId="20577"/>
        <pc:sldMkLst>
          <pc:docMk/>
          <pc:sldMk cId="624276385" sldId="256"/>
        </pc:sldMkLst>
      </pc:sldChg>
      <pc:sldChg chg="addSp delSp modSp mod modAnim modNotesTx">
        <pc:chgData name="Matthew Vologzhin" userId="4c8302d60a1852bc" providerId="LiveId" clId="{E525B694-D3E1-4BC1-95DF-47C125E8B4B0}" dt="2025-07-08T18:24:06.584" v="37582" actId="20577"/>
        <pc:sldMkLst>
          <pc:docMk/>
          <pc:sldMk cId="1053600853" sldId="259"/>
        </pc:sldMkLst>
      </pc:sldChg>
      <pc:sldChg chg="addSp modSp add del mod ord modNotesTx">
        <pc:chgData name="Matthew Vologzhin" userId="4c8302d60a1852bc" providerId="LiveId" clId="{E525B694-D3E1-4BC1-95DF-47C125E8B4B0}" dt="2025-07-06T12:06:49.007" v="8920" actId="47"/>
        <pc:sldMkLst>
          <pc:docMk/>
          <pc:sldMk cId="3399488939" sldId="262"/>
        </pc:sldMkLst>
      </pc:sldChg>
      <pc:sldChg chg="delSp mod ord modNotesTx">
        <pc:chgData name="Matthew Vologzhin" userId="4c8302d60a1852bc" providerId="LiveId" clId="{E525B694-D3E1-4BC1-95DF-47C125E8B4B0}" dt="2025-07-08T19:16:42.965" v="37681" actId="20577"/>
        <pc:sldMkLst>
          <pc:docMk/>
          <pc:sldMk cId="3123227469" sldId="265"/>
        </pc:sldMkLst>
      </pc:sldChg>
      <pc:sldChg chg="modSp del mod">
        <pc:chgData name="Matthew Vologzhin" userId="4c8302d60a1852bc" providerId="LiveId" clId="{E525B694-D3E1-4BC1-95DF-47C125E8B4B0}" dt="2025-07-05T13:29:01.238" v="38" actId="47"/>
        <pc:sldMkLst>
          <pc:docMk/>
          <pc:sldMk cId="3835923261" sldId="266"/>
        </pc:sldMkLst>
      </pc:sldChg>
      <pc:sldChg chg="addSp delSp modSp mod modShow modNotesTx">
        <pc:chgData name="Matthew Vologzhin" userId="4c8302d60a1852bc" providerId="LiveId" clId="{E525B694-D3E1-4BC1-95DF-47C125E8B4B0}" dt="2025-07-08T14:53:49.061" v="29689"/>
        <pc:sldMkLst>
          <pc:docMk/>
          <pc:sldMk cId="2532341693" sldId="267"/>
        </pc:sldMkLst>
      </pc:sldChg>
      <pc:sldChg chg="del">
        <pc:chgData name="Matthew Vologzhin" userId="4c8302d60a1852bc" providerId="LiveId" clId="{E525B694-D3E1-4BC1-95DF-47C125E8B4B0}" dt="2025-07-06T20:35:02.808" v="10860" actId="47"/>
        <pc:sldMkLst>
          <pc:docMk/>
          <pc:sldMk cId="661686989" sldId="269"/>
        </pc:sldMkLst>
      </pc:sldChg>
      <pc:sldChg chg="addSp delSp modSp add mod delAnim modNotesTx">
        <pc:chgData name="Matthew Vologzhin" userId="4c8302d60a1852bc" providerId="LiveId" clId="{E525B694-D3E1-4BC1-95DF-47C125E8B4B0}" dt="2025-07-09T05:52:09.977" v="37745" actId="20577"/>
        <pc:sldMkLst>
          <pc:docMk/>
          <pc:sldMk cId="945994516" sldId="270"/>
        </pc:sldMkLst>
      </pc:sldChg>
      <pc:sldChg chg="del">
        <pc:chgData name="Matthew Vologzhin" userId="4c8302d60a1852bc" providerId="LiveId" clId="{E525B694-D3E1-4BC1-95DF-47C125E8B4B0}" dt="2025-07-05T14:29:35.873" v="2444" actId="47"/>
        <pc:sldMkLst>
          <pc:docMk/>
          <pc:sldMk cId="3752226034" sldId="270"/>
        </pc:sldMkLst>
      </pc:sldChg>
      <pc:sldChg chg="del">
        <pc:chgData name="Matthew Vologzhin" userId="4c8302d60a1852bc" providerId="LiveId" clId="{E525B694-D3E1-4BC1-95DF-47C125E8B4B0}" dt="2025-07-05T13:27:55.165" v="20" actId="47"/>
        <pc:sldMkLst>
          <pc:docMk/>
          <pc:sldMk cId="2136188281" sldId="271"/>
        </pc:sldMkLst>
      </pc:sldChg>
      <pc:sldChg chg="addSp delSp modSp add mod modShow modNotesTx">
        <pc:chgData name="Matthew Vologzhin" userId="4c8302d60a1852bc" providerId="LiveId" clId="{E525B694-D3E1-4BC1-95DF-47C125E8B4B0}" dt="2025-07-08T16:29:51.450" v="31514" actId="729"/>
        <pc:sldMkLst>
          <pc:docMk/>
          <pc:sldMk cId="4276565879" sldId="271"/>
        </pc:sldMkLst>
      </pc:sldChg>
      <pc:sldChg chg="del">
        <pc:chgData name="Matthew Vologzhin" userId="4c8302d60a1852bc" providerId="LiveId" clId="{E525B694-D3E1-4BC1-95DF-47C125E8B4B0}" dt="2025-07-05T13:27:56.157" v="21" actId="47"/>
        <pc:sldMkLst>
          <pc:docMk/>
          <pc:sldMk cId="1542256960" sldId="272"/>
        </pc:sldMkLst>
      </pc:sldChg>
      <pc:sldChg chg="add del">
        <pc:chgData name="Matthew Vologzhin" userId="4c8302d60a1852bc" providerId="LiveId" clId="{E525B694-D3E1-4BC1-95DF-47C125E8B4B0}" dt="2025-07-06T09:23:20.273" v="4284" actId="47"/>
        <pc:sldMkLst>
          <pc:docMk/>
          <pc:sldMk cId="2706377460" sldId="272"/>
        </pc:sldMkLst>
      </pc:sldChg>
      <pc:sldChg chg="addSp delSp modSp add mod modNotesTx">
        <pc:chgData name="Matthew Vologzhin" userId="4c8302d60a1852bc" providerId="LiveId" clId="{E525B694-D3E1-4BC1-95DF-47C125E8B4B0}" dt="2025-07-08T14:53:32.497" v="29685"/>
        <pc:sldMkLst>
          <pc:docMk/>
          <pc:sldMk cId="3136897072" sldId="272"/>
        </pc:sldMkLst>
      </pc:sldChg>
      <pc:sldChg chg="add del">
        <pc:chgData name="Matthew Vologzhin" userId="4c8302d60a1852bc" providerId="LiveId" clId="{E525B694-D3E1-4BC1-95DF-47C125E8B4B0}" dt="2025-07-06T09:22:55.507" v="4282" actId="47"/>
        <pc:sldMkLst>
          <pc:docMk/>
          <pc:sldMk cId="3464965758" sldId="272"/>
        </pc:sldMkLst>
      </pc:sldChg>
      <pc:sldChg chg="addSp delSp modSp add mod modNotesTx">
        <pc:chgData name="Matthew Vologzhin" userId="4c8302d60a1852bc" providerId="LiveId" clId="{E525B694-D3E1-4BC1-95DF-47C125E8B4B0}" dt="2025-07-09T05:49:59.397" v="37742" actId="20577"/>
        <pc:sldMkLst>
          <pc:docMk/>
          <pc:sldMk cId="476500336" sldId="273"/>
        </pc:sldMkLst>
      </pc:sldChg>
      <pc:sldChg chg="del">
        <pc:chgData name="Matthew Vologzhin" userId="4c8302d60a1852bc" providerId="LiveId" clId="{E525B694-D3E1-4BC1-95DF-47C125E8B4B0}" dt="2025-07-05T13:29:01.238" v="38" actId="47"/>
        <pc:sldMkLst>
          <pc:docMk/>
          <pc:sldMk cId="3213545017" sldId="273"/>
        </pc:sldMkLst>
      </pc:sldChg>
      <pc:sldChg chg="new del">
        <pc:chgData name="Matthew Vologzhin" userId="4c8302d60a1852bc" providerId="LiveId" clId="{E525B694-D3E1-4BC1-95DF-47C125E8B4B0}" dt="2025-07-06T09:24:55.709" v="4403" actId="680"/>
        <pc:sldMkLst>
          <pc:docMk/>
          <pc:sldMk cId="3570901730" sldId="273"/>
        </pc:sldMkLst>
      </pc:sldChg>
      <pc:sldChg chg="addSp delSp modSp new del mod">
        <pc:chgData name="Matthew Vologzhin" userId="4c8302d60a1852bc" providerId="LiveId" clId="{E525B694-D3E1-4BC1-95DF-47C125E8B4B0}" dt="2025-07-07T14:55:49.797" v="12515" actId="47"/>
        <pc:sldMkLst>
          <pc:docMk/>
          <pc:sldMk cId="3731541745" sldId="274"/>
        </pc:sldMkLst>
      </pc:sldChg>
      <pc:sldChg chg="addSp delSp modSp add del mod">
        <pc:chgData name="Matthew Vologzhin" userId="4c8302d60a1852bc" providerId="LiveId" clId="{E525B694-D3E1-4BC1-95DF-47C125E8B4B0}" dt="2025-07-06T09:43:48.537" v="5064" actId="47"/>
        <pc:sldMkLst>
          <pc:docMk/>
          <pc:sldMk cId="1141776196" sldId="275"/>
        </pc:sldMkLst>
      </pc:sldChg>
      <pc:sldChg chg="addSp delSp modSp add del mod">
        <pc:chgData name="Matthew Vologzhin" userId="4c8302d60a1852bc" providerId="LiveId" clId="{E525B694-D3E1-4BC1-95DF-47C125E8B4B0}" dt="2025-07-07T16:26:04.206" v="12910" actId="47"/>
        <pc:sldMkLst>
          <pc:docMk/>
          <pc:sldMk cId="546233019" sldId="276"/>
        </pc:sldMkLst>
      </pc:sldChg>
      <pc:sldChg chg="addSp delSp modSp add mod ord modNotesTx">
        <pc:chgData name="Matthew Vologzhin" userId="4c8302d60a1852bc" providerId="LiveId" clId="{E525B694-D3E1-4BC1-95DF-47C125E8B4B0}" dt="2025-07-08T17:34:24.394" v="32800" actId="20577"/>
        <pc:sldMkLst>
          <pc:docMk/>
          <pc:sldMk cId="3378205239" sldId="277"/>
        </pc:sldMkLst>
      </pc:sldChg>
      <pc:sldChg chg="addSp delSp modSp add del mod ord">
        <pc:chgData name="Matthew Vologzhin" userId="4c8302d60a1852bc" providerId="LiveId" clId="{E525B694-D3E1-4BC1-95DF-47C125E8B4B0}" dt="2025-07-07T16:26:31.705" v="12916" actId="47"/>
        <pc:sldMkLst>
          <pc:docMk/>
          <pc:sldMk cId="3484578547" sldId="278"/>
        </pc:sldMkLst>
      </pc:sldChg>
      <pc:sldChg chg="addSp delSp modSp add del mod ord">
        <pc:chgData name="Matthew Vologzhin" userId="4c8302d60a1852bc" providerId="LiveId" clId="{E525B694-D3E1-4BC1-95DF-47C125E8B4B0}" dt="2025-07-07T16:40:33.040" v="13019" actId="47"/>
        <pc:sldMkLst>
          <pc:docMk/>
          <pc:sldMk cId="2130565280" sldId="279"/>
        </pc:sldMkLst>
      </pc:sldChg>
      <pc:sldChg chg="modSp add del mod">
        <pc:chgData name="Matthew Vologzhin" userId="4c8302d60a1852bc" providerId="LiveId" clId="{E525B694-D3E1-4BC1-95DF-47C125E8B4B0}" dt="2025-07-06T10:02:30.758" v="5458"/>
        <pc:sldMkLst>
          <pc:docMk/>
          <pc:sldMk cId="1142347349" sldId="280"/>
        </pc:sldMkLst>
      </pc:sldChg>
      <pc:sldChg chg="addSp delSp modSp add mod ord modNotesTx">
        <pc:chgData name="Matthew Vologzhin" userId="4c8302d60a1852bc" providerId="LiveId" clId="{E525B694-D3E1-4BC1-95DF-47C125E8B4B0}" dt="2025-07-08T17:38:53.914" v="33277" actId="20577"/>
        <pc:sldMkLst>
          <pc:docMk/>
          <pc:sldMk cId="2796214274" sldId="280"/>
        </pc:sldMkLst>
      </pc:sldChg>
      <pc:sldChg chg="addSp delSp modSp add mod modNotesTx">
        <pc:chgData name="Matthew Vologzhin" userId="4c8302d60a1852bc" providerId="LiveId" clId="{E525B694-D3E1-4BC1-95DF-47C125E8B4B0}" dt="2025-07-08T17:45:31.963" v="34116" actId="20577"/>
        <pc:sldMkLst>
          <pc:docMk/>
          <pc:sldMk cId="2474563125" sldId="281"/>
        </pc:sldMkLst>
      </pc:sldChg>
      <pc:sldChg chg="addSp delSp modSp add mod ord modNotesTx">
        <pc:chgData name="Matthew Vologzhin" userId="4c8302d60a1852bc" providerId="LiveId" clId="{E525B694-D3E1-4BC1-95DF-47C125E8B4B0}" dt="2025-07-08T14:53:44.918" v="29688"/>
        <pc:sldMkLst>
          <pc:docMk/>
          <pc:sldMk cId="866221972" sldId="282"/>
        </pc:sldMkLst>
      </pc:sldChg>
      <pc:sldChg chg="addSp delSp modSp add mod ord modNotesTx">
        <pc:chgData name="Matthew Vologzhin" userId="4c8302d60a1852bc" providerId="LiveId" clId="{E525B694-D3E1-4BC1-95DF-47C125E8B4B0}" dt="2025-07-08T17:41:01.598" v="33614" actId="20577"/>
        <pc:sldMkLst>
          <pc:docMk/>
          <pc:sldMk cId="2775448113" sldId="283"/>
        </pc:sldMkLst>
      </pc:sldChg>
      <pc:sldChg chg="addSp delSp modSp add mod modNotesTx">
        <pc:chgData name="Matthew Vologzhin" userId="4c8302d60a1852bc" providerId="LiveId" clId="{E525B694-D3E1-4BC1-95DF-47C125E8B4B0}" dt="2025-07-08T17:48:35.848" v="34568" actId="20577"/>
        <pc:sldMkLst>
          <pc:docMk/>
          <pc:sldMk cId="1852901336" sldId="284"/>
        </pc:sldMkLst>
      </pc:sldChg>
      <pc:sldChg chg="addSp delSp modSp add del mod">
        <pc:chgData name="Matthew Vologzhin" userId="4c8302d60a1852bc" providerId="LiveId" clId="{E525B694-D3E1-4BC1-95DF-47C125E8B4B0}" dt="2025-07-08T11:02:22.386" v="25316" actId="47"/>
        <pc:sldMkLst>
          <pc:docMk/>
          <pc:sldMk cId="12305355" sldId="285"/>
        </pc:sldMkLst>
      </pc:sldChg>
      <pc:sldChg chg="add del">
        <pc:chgData name="Matthew Vologzhin" userId="4c8302d60a1852bc" providerId="LiveId" clId="{E525B694-D3E1-4BC1-95DF-47C125E8B4B0}" dt="2025-07-06T10:15:03.351" v="6045" actId="47"/>
        <pc:sldMkLst>
          <pc:docMk/>
          <pc:sldMk cId="308935937" sldId="285"/>
        </pc:sldMkLst>
      </pc:sldChg>
      <pc:sldChg chg="addSp delSp modSp add mod modNotesTx">
        <pc:chgData name="Matthew Vologzhin" userId="4c8302d60a1852bc" providerId="LiveId" clId="{E525B694-D3E1-4BC1-95DF-47C125E8B4B0}" dt="2025-07-08T18:11:30.963" v="36673" actId="20577"/>
        <pc:sldMkLst>
          <pc:docMk/>
          <pc:sldMk cId="611665970" sldId="286"/>
        </pc:sldMkLst>
      </pc:sldChg>
      <pc:sldChg chg="addSp delSp modSp add del mod">
        <pc:chgData name="Matthew Vologzhin" userId="4c8302d60a1852bc" providerId="LiveId" clId="{E525B694-D3E1-4BC1-95DF-47C125E8B4B0}" dt="2025-07-07T19:38:00.071" v="24047" actId="47"/>
        <pc:sldMkLst>
          <pc:docMk/>
          <pc:sldMk cId="2115457613" sldId="287"/>
        </pc:sldMkLst>
      </pc:sldChg>
      <pc:sldChg chg="addSp delSp modSp add mod modNotesTx">
        <pc:chgData name="Matthew Vologzhin" userId="4c8302d60a1852bc" providerId="LiveId" clId="{E525B694-D3E1-4BC1-95DF-47C125E8B4B0}" dt="2025-07-08T18:13:36.191" v="36873" actId="5793"/>
        <pc:sldMkLst>
          <pc:docMk/>
          <pc:sldMk cId="871620161" sldId="288"/>
        </pc:sldMkLst>
      </pc:sldChg>
      <pc:sldChg chg="addSp delSp modSp add mod ord modNotesTx">
        <pc:chgData name="Matthew Vologzhin" userId="4c8302d60a1852bc" providerId="LiveId" clId="{E525B694-D3E1-4BC1-95DF-47C125E8B4B0}" dt="2025-07-08T18:13:40.944" v="36877"/>
        <pc:sldMkLst>
          <pc:docMk/>
          <pc:sldMk cId="3785954650" sldId="289"/>
        </pc:sldMkLst>
      </pc:sldChg>
      <pc:sldChg chg="add del">
        <pc:chgData name="Matthew Vologzhin" userId="4c8302d60a1852bc" providerId="LiveId" clId="{E525B694-D3E1-4BC1-95DF-47C125E8B4B0}" dt="2025-07-06T10:17:21.048" v="6188" actId="47"/>
        <pc:sldMkLst>
          <pc:docMk/>
          <pc:sldMk cId="4005694484" sldId="290"/>
        </pc:sldMkLst>
      </pc:sldChg>
      <pc:sldChg chg="addSp delSp modSp add mod modNotesTx">
        <pc:chgData name="Matthew Vologzhin" userId="4c8302d60a1852bc" providerId="LiveId" clId="{E525B694-D3E1-4BC1-95DF-47C125E8B4B0}" dt="2025-07-09T05:53:25.215" v="37753" actId="113"/>
        <pc:sldMkLst>
          <pc:docMk/>
          <pc:sldMk cId="4140406337" sldId="290"/>
        </pc:sldMkLst>
      </pc:sldChg>
      <pc:sldChg chg="add del mod ord modShow">
        <pc:chgData name="Matthew Vologzhin" userId="4c8302d60a1852bc" providerId="LiveId" clId="{E525B694-D3E1-4BC1-95DF-47C125E8B4B0}" dt="2025-07-07T16:42:26.779" v="13039" actId="47"/>
        <pc:sldMkLst>
          <pc:docMk/>
          <pc:sldMk cId="3598414028" sldId="291"/>
        </pc:sldMkLst>
      </pc:sldChg>
      <pc:sldChg chg="delSp modSp add del mod">
        <pc:chgData name="Matthew Vologzhin" userId="4c8302d60a1852bc" providerId="LiveId" clId="{E525B694-D3E1-4BC1-95DF-47C125E8B4B0}" dt="2025-07-07T14:36:10.191" v="12181" actId="47"/>
        <pc:sldMkLst>
          <pc:docMk/>
          <pc:sldMk cId="1963460353" sldId="292"/>
        </pc:sldMkLst>
      </pc:sldChg>
      <pc:sldChg chg="delSp add del mod">
        <pc:chgData name="Matthew Vologzhin" userId="4c8302d60a1852bc" providerId="LiveId" clId="{E525B694-D3E1-4BC1-95DF-47C125E8B4B0}" dt="2025-07-07T14:36:19.248" v="12184" actId="47"/>
        <pc:sldMkLst>
          <pc:docMk/>
          <pc:sldMk cId="2922645398" sldId="292"/>
        </pc:sldMkLst>
      </pc:sldChg>
      <pc:sldChg chg="addSp delSp modSp add del mod modNotesTx">
        <pc:chgData name="Matthew Vologzhin" userId="4c8302d60a1852bc" providerId="LiveId" clId="{E525B694-D3E1-4BC1-95DF-47C125E8B4B0}" dt="2025-07-08T14:54:37.376" v="29692" actId="47"/>
        <pc:sldMkLst>
          <pc:docMk/>
          <pc:sldMk cId="4234007668" sldId="292"/>
        </pc:sldMkLst>
      </pc:sldChg>
      <pc:sldChg chg="addSp delSp modSp add del mod modNotesTx">
        <pc:chgData name="Matthew Vologzhin" userId="4c8302d60a1852bc" providerId="LiveId" clId="{E525B694-D3E1-4BC1-95DF-47C125E8B4B0}" dt="2025-07-08T14:54:39.443" v="29693" actId="47"/>
        <pc:sldMkLst>
          <pc:docMk/>
          <pc:sldMk cId="1762170605" sldId="293"/>
        </pc:sldMkLst>
      </pc:sldChg>
      <pc:sldChg chg="add del">
        <pc:chgData name="Matthew Vologzhin" userId="4c8302d60a1852bc" providerId="LiveId" clId="{E525B694-D3E1-4BC1-95DF-47C125E8B4B0}" dt="2025-07-07T14:36:07.191" v="12180" actId="47"/>
        <pc:sldMkLst>
          <pc:docMk/>
          <pc:sldMk cId="2930439177" sldId="293"/>
        </pc:sldMkLst>
      </pc:sldChg>
      <pc:sldChg chg="addSp delSp modSp add mod modNotesTx">
        <pc:chgData name="Matthew Vologzhin" userId="4c8302d60a1852bc" providerId="LiveId" clId="{E525B694-D3E1-4BC1-95DF-47C125E8B4B0}" dt="2025-07-08T16:13:16.417" v="31502" actId="1076"/>
        <pc:sldMkLst>
          <pc:docMk/>
          <pc:sldMk cId="358879045" sldId="294"/>
        </pc:sldMkLst>
      </pc:sldChg>
      <pc:sldChg chg="addSp delSp modSp add mod modNotesTx">
        <pc:chgData name="Matthew Vologzhin" userId="4c8302d60a1852bc" providerId="LiveId" clId="{E525B694-D3E1-4BC1-95DF-47C125E8B4B0}" dt="2025-07-08T16:12:55.357" v="31495" actId="1076"/>
        <pc:sldMkLst>
          <pc:docMk/>
          <pc:sldMk cId="1107461753" sldId="295"/>
        </pc:sldMkLst>
      </pc:sldChg>
      <pc:sldChg chg="add del">
        <pc:chgData name="Matthew Vologzhin" userId="4c8302d60a1852bc" providerId="LiveId" clId="{E525B694-D3E1-4BC1-95DF-47C125E8B4B0}" dt="2025-07-07T16:27:26.165" v="12934"/>
        <pc:sldMkLst>
          <pc:docMk/>
          <pc:sldMk cId="2199882884" sldId="296"/>
        </pc:sldMkLst>
      </pc:sldChg>
      <pc:sldChg chg="addSp delSp modSp add mod ord modNotesTx">
        <pc:chgData name="Matthew Vologzhin" userId="4c8302d60a1852bc" providerId="LiveId" clId="{E525B694-D3E1-4BC1-95DF-47C125E8B4B0}" dt="2025-07-08T16:13:29.863" v="31507" actId="1076"/>
        <pc:sldMkLst>
          <pc:docMk/>
          <pc:sldMk cId="2207632575" sldId="296"/>
        </pc:sldMkLst>
      </pc:sldChg>
      <pc:sldChg chg="addSp delSp modSp add mod ord modNotesTx">
        <pc:chgData name="Matthew Vologzhin" userId="4c8302d60a1852bc" providerId="LiveId" clId="{E525B694-D3E1-4BC1-95DF-47C125E8B4B0}" dt="2025-07-08T16:13:43.825" v="31512" actId="1076"/>
        <pc:sldMkLst>
          <pc:docMk/>
          <pc:sldMk cId="1689232388" sldId="297"/>
        </pc:sldMkLst>
      </pc:sldChg>
      <pc:sldChg chg="addSp delSp modSp add del mod modNotesTx">
        <pc:chgData name="Matthew Vologzhin" userId="4c8302d60a1852bc" providerId="LiveId" clId="{E525B694-D3E1-4BC1-95DF-47C125E8B4B0}" dt="2025-07-08T15:54:20.412" v="30505" actId="1036"/>
        <pc:sldMkLst>
          <pc:docMk/>
          <pc:sldMk cId="1165599376" sldId="298"/>
        </pc:sldMkLst>
      </pc:sldChg>
      <pc:sldChg chg="addSp delSp modSp add mod modNotesTx">
        <pc:chgData name="Matthew Vologzhin" userId="4c8302d60a1852bc" providerId="LiveId" clId="{E525B694-D3E1-4BC1-95DF-47C125E8B4B0}" dt="2025-07-08T14:52:52.086" v="29673"/>
        <pc:sldMkLst>
          <pc:docMk/>
          <pc:sldMk cId="1473910224" sldId="299"/>
        </pc:sldMkLst>
      </pc:sldChg>
      <pc:sldChg chg="addSp delSp modSp add del mod modNotesTx">
        <pc:chgData name="Matthew Vologzhin" userId="4c8302d60a1852bc" providerId="LiveId" clId="{E525B694-D3E1-4BC1-95DF-47C125E8B4B0}" dt="2025-07-08T14:56:24.044" v="29710" actId="47"/>
        <pc:sldMkLst>
          <pc:docMk/>
          <pc:sldMk cId="304451756" sldId="300"/>
        </pc:sldMkLst>
      </pc:sldChg>
      <pc:sldChg chg="addSp delSp modSp add mod ord modNotesTx">
        <pc:chgData name="Matthew Vologzhin" userId="4c8302d60a1852bc" providerId="LiveId" clId="{E525B694-D3E1-4BC1-95DF-47C125E8B4B0}" dt="2025-07-08T14:52:44.692" v="29671"/>
        <pc:sldMkLst>
          <pc:docMk/>
          <pc:sldMk cId="2989387649" sldId="301"/>
        </pc:sldMkLst>
      </pc:sldChg>
      <pc:sldChg chg="addSp delSp modSp add mod modNotesTx">
        <pc:chgData name="Matthew Vologzhin" userId="4c8302d60a1852bc" providerId="LiveId" clId="{E525B694-D3E1-4BC1-95DF-47C125E8B4B0}" dt="2025-07-08T14:52:40.408" v="29670"/>
        <pc:sldMkLst>
          <pc:docMk/>
          <pc:sldMk cId="2107634149" sldId="302"/>
        </pc:sldMkLst>
      </pc:sldChg>
      <pc:sldChg chg="addSp delSp modSp add mod modNotesTx">
        <pc:chgData name="Matthew Vologzhin" userId="4c8302d60a1852bc" providerId="LiveId" clId="{E525B694-D3E1-4BC1-95DF-47C125E8B4B0}" dt="2025-07-08T14:52:36.970" v="29669"/>
        <pc:sldMkLst>
          <pc:docMk/>
          <pc:sldMk cId="2085086770" sldId="303"/>
        </pc:sldMkLst>
      </pc:sldChg>
      <pc:sldChg chg="addSp delSp modSp add del mod ord modNotesTx">
        <pc:chgData name="Matthew Vologzhin" userId="4c8302d60a1852bc" providerId="LiveId" clId="{E525B694-D3E1-4BC1-95DF-47C125E8B4B0}" dt="2025-07-08T14:40:37.598" v="28676" actId="47"/>
        <pc:sldMkLst>
          <pc:docMk/>
          <pc:sldMk cId="163366366" sldId="304"/>
        </pc:sldMkLst>
      </pc:sldChg>
      <pc:sldChg chg="add del">
        <pc:chgData name="Matthew Vologzhin" userId="4c8302d60a1852bc" providerId="LiveId" clId="{E525B694-D3E1-4BC1-95DF-47C125E8B4B0}" dt="2025-07-07T16:41:52.279" v="13038" actId="47"/>
        <pc:sldMkLst>
          <pc:docMk/>
          <pc:sldMk cId="3895769742" sldId="304"/>
        </pc:sldMkLst>
      </pc:sldChg>
      <pc:sldChg chg="addSp delSp modSp add del mod setBg modNotesTx">
        <pc:chgData name="Matthew Vologzhin" userId="4c8302d60a1852bc" providerId="LiveId" clId="{E525B694-D3E1-4BC1-95DF-47C125E8B4B0}" dt="2025-07-08T18:00:58.577" v="35686" actId="20577"/>
        <pc:sldMkLst>
          <pc:docMk/>
          <pc:sldMk cId="976440102" sldId="305"/>
        </pc:sldMkLst>
      </pc:sldChg>
      <pc:sldChg chg="addSp delSp modSp add mod modNotesTx">
        <pc:chgData name="Matthew Vologzhin" userId="4c8302d60a1852bc" providerId="LiveId" clId="{E525B694-D3E1-4BC1-95DF-47C125E8B4B0}" dt="2025-07-09T05:53:35.982" v="37757" actId="20577"/>
        <pc:sldMkLst>
          <pc:docMk/>
          <pc:sldMk cId="2791763543" sldId="306"/>
        </pc:sldMkLst>
      </pc:sldChg>
      <pc:sldChg chg="add del">
        <pc:chgData name="Matthew Vologzhin" userId="4c8302d60a1852bc" providerId="LiveId" clId="{E525B694-D3E1-4BC1-95DF-47C125E8B4B0}" dt="2025-07-08T11:34:56.353" v="26241" actId="47"/>
        <pc:sldMkLst>
          <pc:docMk/>
          <pc:sldMk cId="778018883" sldId="307"/>
        </pc:sldMkLst>
      </pc:sldChg>
      <pc:sldChg chg="addSp delSp modSp add mod modNotesTx">
        <pc:chgData name="Matthew Vologzhin" userId="4c8302d60a1852bc" providerId="LiveId" clId="{E525B694-D3E1-4BC1-95DF-47C125E8B4B0}" dt="2025-07-08T17:49:41.110" v="34654" actId="20577"/>
        <pc:sldMkLst>
          <pc:docMk/>
          <pc:sldMk cId="4209296927" sldId="308"/>
        </pc:sldMkLst>
      </pc:sldChg>
      <pc:sldChg chg="addSp delSp modSp add mod ord modNotesTx">
        <pc:chgData name="Matthew Vologzhin" userId="4c8302d60a1852bc" providerId="LiveId" clId="{E525B694-D3E1-4BC1-95DF-47C125E8B4B0}" dt="2025-07-08T17:54:45.340" v="35130" actId="20577"/>
        <pc:sldMkLst>
          <pc:docMk/>
          <pc:sldMk cId="1075455308" sldId="309"/>
        </pc:sldMkLst>
      </pc:sldChg>
      <pc:sldChg chg="addSp delSp modSp add del mod">
        <pc:chgData name="Matthew Vologzhin" userId="4c8302d60a1852bc" providerId="LiveId" clId="{E525B694-D3E1-4BC1-95DF-47C125E8B4B0}" dt="2025-07-08T10:59:50.310" v="25310" actId="47"/>
        <pc:sldMkLst>
          <pc:docMk/>
          <pc:sldMk cId="2649594360" sldId="309"/>
        </pc:sldMkLst>
      </pc:sldChg>
      <pc:sldChg chg="modSp add del mod">
        <pc:chgData name="Matthew Vologzhin" userId="4c8302d60a1852bc" providerId="LiveId" clId="{E525B694-D3E1-4BC1-95DF-47C125E8B4B0}" dt="2025-07-08T11:33:05.598" v="26204" actId="47"/>
        <pc:sldMkLst>
          <pc:docMk/>
          <pc:sldMk cId="1615983793" sldId="310"/>
        </pc:sldMkLst>
      </pc:sldChg>
      <pc:sldChg chg="modSp add mod modNotesTx">
        <pc:chgData name="Matthew Vologzhin" userId="4c8302d60a1852bc" providerId="LiveId" clId="{E525B694-D3E1-4BC1-95DF-47C125E8B4B0}" dt="2025-07-08T17:56:00.369" v="35321" actId="20577"/>
        <pc:sldMkLst>
          <pc:docMk/>
          <pc:sldMk cId="2153728929" sldId="310"/>
        </pc:sldMkLst>
      </pc:sldChg>
      <pc:sldChg chg="modSp add mod modNotesTx">
        <pc:chgData name="Matthew Vologzhin" userId="4c8302d60a1852bc" providerId="LiveId" clId="{E525B694-D3E1-4BC1-95DF-47C125E8B4B0}" dt="2025-07-08T17:57:14.031" v="35377" actId="20577"/>
        <pc:sldMkLst>
          <pc:docMk/>
          <pc:sldMk cId="593554298" sldId="311"/>
        </pc:sldMkLst>
      </pc:sldChg>
      <pc:sldChg chg="add del">
        <pc:chgData name="Matthew Vologzhin" userId="4c8302d60a1852bc" providerId="LiveId" clId="{E525B694-D3E1-4BC1-95DF-47C125E8B4B0}" dt="2025-07-08T11:33:07.856" v="26205" actId="47"/>
        <pc:sldMkLst>
          <pc:docMk/>
          <pc:sldMk cId="3072856392" sldId="311"/>
        </pc:sldMkLst>
      </pc:sldChg>
      <pc:sldChg chg="addSp delSp add del mod">
        <pc:chgData name="Matthew Vologzhin" userId="4c8302d60a1852bc" providerId="LiveId" clId="{E525B694-D3E1-4BC1-95DF-47C125E8B4B0}" dt="2025-07-08T12:31:37.821" v="26821" actId="47"/>
        <pc:sldMkLst>
          <pc:docMk/>
          <pc:sldMk cId="186630696" sldId="312"/>
        </pc:sldMkLst>
      </pc:sldChg>
      <pc:sldChg chg="addSp modSp add mod modNotesTx">
        <pc:chgData name="Matthew Vologzhin" userId="4c8302d60a1852bc" providerId="LiveId" clId="{E525B694-D3E1-4BC1-95DF-47C125E8B4B0}" dt="2025-07-08T18:06:08.522" v="36541" actId="20577"/>
        <pc:sldMkLst>
          <pc:docMk/>
          <pc:sldMk cId="2410483941" sldId="312"/>
        </pc:sldMkLst>
      </pc:sldChg>
      <pc:sldChg chg="modSp add mod">
        <pc:chgData name="Matthew Vologzhin" userId="4c8302d60a1852bc" providerId="LiveId" clId="{E525B694-D3E1-4BC1-95DF-47C125E8B4B0}" dt="2025-07-08T14:55:38.666" v="29709" actId="167"/>
        <pc:sldMkLst>
          <pc:docMk/>
          <pc:sldMk cId="1762347959" sldId="313"/>
        </pc:sldMkLst>
      </pc:sldChg>
      <pc:sldChg chg="modSp add mod modNotesTx">
        <pc:chgData name="Matthew Vologzhin" userId="4c8302d60a1852bc" providerId="LiveId" clId="{E525B694-D3E1-4BC1-95DF-47C125E8B4B0}" dt="2025-07-09T05:53:50.940" v="37759" actId="20577"/>
        <pc:sldMkLst>
          <pc:docMk/>
          <pc:sldMk cId="2186237053" sldId="314"/>
        </pc:sldMkLst>
      </pc:sldChg>
      <pc:sldChg chg="modSp add mod">
        <pc:chgData name="Matthew Vologzhin" userId="4c8302d60a1852bc" providerId="LiveId" clId="{E525B694-D3E1-4BC1-95DF-47C125E8B4B0}" dt="2025-07-08T14:55:31.750" v="29708" actId="1076"/>
        <pc:sldMkLst>
          <pc:docMk/>
          <pc:sldMk cId="684485766" sldId="315"/>
        </pc:sldMkLst>
      </pc:sldChg>
      <pc:sldChg chg="modSp add mod ord">
        <pc:chgData name="Matthew Vologzhin" userId="4c8302d60a1852bc" providerId="LiveId" clId="{E525B694-D3E1-4BC1-95DF-47C125E8B4B0}" dt="2025-07-08T14:56:47.151" v="29716" actId="167"/>
        <pc:sldMkLst>
          <pc:docMk/>
          <pc:sldMk cId="3765794652" sldId="316"/>
        </pc:sldMkLst>
      </pc:sldChg>
      <pc:sldChg chg="delSp modSp add mod modNotesTx">
        <pc:chgData name="Matthew Vologzhin" userId="4c8302d60a1852bc" providerId="LiveId" clId="{E525B694-D3E1-4BC1-95DF-47C125E8B4B0}" dt="2025-07-08T19:17:31.635" v="37713" actId="20577"/>
        <pc:sldMkLst>
          <pc:docMk/>
          <pc:sldMk cId="3829916050" sldId="3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25771-B83F-4E16-83C5-F8976F1BCA9A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92A46-200A-4C71-A2F2-2F62A93EF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11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366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3CC83-3D70-B12D-D0C8-17F1F81EC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15B2A-7752-3445-6639-1E50D251F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0AD89-EA93-B4E6-4B80-067B889E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90EF9-EB7C-6AB6-9C89-95BD89891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45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028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0A795-F46D-A239-C664-8539598EC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3ADD05-D42D-20BB-0867-0C2300F18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0D06E-D661-2451-A0B7-D5D25B85B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4990D-0B53-DB3B-87C6-220FC9692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635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281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B1C45-5C31-BDA6-7978-581A68A4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D97A5F-87E8-5666-C57E-FA92838AC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B9CBA6-1BD0-3F4E-2FAE-FB91EACB6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D02AC-A601-5B08-DCE4-CFAEE1441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175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8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A4563-A7BE-68E5-84A2-CA8BD2B75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37AEB-13D4-82F8-69BF-2F612AC75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ED417-826C-294A-CA42-AFB23933D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852F2-830B-B84D-2422-FADC6871F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30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D294D-2AF9-3A21-659E-528F1DB89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71564D-5871-5AB2-0F19-7AE9CD7C9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D2139-2EC9-D9FB-A941-3413477CF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EBF42-8D40-4C31-82B9-7EF890A2B4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198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310F4-0607-5894-B69E-950851A12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E293C-9583-0A7A-7ABD-CCED857AD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6C79BA-878B-1919-9B7C-04259BC98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BB194-064B-11B0-ADBB-293240859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651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D0715-74CB-EB30-BA76-F557712E7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760A9-C9AD-2086-9523-E357285B2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4B6EA-D976-F886-DE36-65E439F75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97387-74E6-BDF2-A27A-84FB6A766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78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94E79-34C0-E8BA-C65B-53F85234B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D286D8-6512-9D6D-EA76-962802AF4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872AA6-588F-F798-BA7C-1B4D1CD3D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D1420-B3CD-8B8A-0FB1-3A8E69AB7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72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CF54-8EEA-4495-B09C-8D6F29C04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9F2FD-3A72-47DB-8634-58B7D6CE0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5534-FC7C-4435-824C-FAB870FE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1E2AB-F8FD-4367-8728-779EFD1F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3F996-2AD3-4D13-91D1-C07382CA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2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BED2-D679-4E52-BE59-2E325D7C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2E9B3-8944-4B67-98E5-D1CC6B9B7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B00E0-BF46-452F-BA4A-84421359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446A9-A479-4A64-8F37-2659100E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20A03-CE2A-48A9-A770-B09040F0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4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3D671-FAED-4C40-BFE4-0C917F736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26498-271B-4F90-A8AC-048648F54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03802-313F-4B34-94CF-2C014963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F0749-D2F4-4B49-A6BE-D9E3E063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67D7B-ED42-4A9A-9122-6C39ABA1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2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FBBF2-67A9-4663-80E2-001B2BCE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311E2-8CD0-4A9B-8BC1-0F72E9F7D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4624-437A-4166-A2E8-D64D1DF1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E16D-FAF7-4DFE-9F07-A44610325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08877-42BF-42F8-9DB6-9795D898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5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F6DB-0978-47D1-BA52-EF4F9872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9D165-B221-4EAA-A32E-9D300537B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53E1A-3F76-4CF2-9AFA-5E870488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EC5A-3E60-4892-BD8D-E45524BE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F3233-7C8C-4436-AACB-1DADD25C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91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4D1B3-74A3-4273-BEC9-46E8BDE8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4AB1-4FA8-4D2A-BEDC-C436DA4A1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0D012-08E2-4583-A3E9-145FA386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2940-BC52-4050-99E4-539FAA3D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0536A-10CA-485A-A5FB-CB4F9067D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2EA61-AE74-4A47-827C-DE17F6B4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28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8A77-CAF5-4D83-AACC-7F9EB306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AC0B4-8B03-40B3-A0A7-0109D7819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FC1A5-DAF3-43AF-BEC0-905BD1F20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CEE6F-098D-4453-819C-E3320C991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6EE55-B877-4E94-8BAB-39EA4BA27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508AF-4D7A-412C-A383-6B4C2FE2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E66C7D-9734-4135-AE4A-1FEB6861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2151C-832D-492B-B93E-ADE98C66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19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4E54-61A4-417E-B90C-1EBBC32E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A7FEC-D1E6-44BD-83DD-B72C0F68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6E61-4F4E-443F-B598-0630EF38F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D3EA0-E843-4087-9216-988781EC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83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D40BB-AE34-43EC-AE5E-BC6E30F8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350C6-A3B2-463D-9EA7-B3CE9F5C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4CB65-1DD1-482A-983E-200096F3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1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A95B-87B7-4F4B-A6C8-7D2AC666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DC1CD-7CC5-4001-B689-A8B506B8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FF1EB-EBCF-4D36-8E48-0E8F0B071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6BC42-FFB8-4EEF-96F4-1346E103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45D8-36C9-416E-A9D1-A188298B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4E651-F411-4017-8310-9CFB34EE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3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CB0A-4738-41B3-BC80-4FA06019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F75C-485B-426A-983F-39DAC2873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61EAF-3C47-47EF-9322-EC98C32A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365A6-851D-4233-B481-DAC60A27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805A0-5B7A-447E-862F-3EDD63BF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9A59E-D153-49DA-AB29-549E5C0D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8B2CE-42C4-4D96-9C44-F198B4C1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04623-4DA2-4A9A-B4A3-66D37ED30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85A3F-8452-46A9-B877-E7E501FD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5D67-2C6D-4150-AE39-9C5D4B9BD392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DA581-431D-4E1D-A1FC-50F037E8D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D3C42-B7B5-4F2E-8BDB-9072DA709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9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3C7EF78-64D5-4FE1-853C-3A306A07DD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73" y="1474001"/>
            <a:ext cx="4514127" cy="39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2376E-ED03-FD3C-2990-1C39AC26D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0026993" y="5501090"/>
            <a:ext cx="1905739" cy="1183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C9D6A-5137-052B-4230-920EEDECFC18}"/>
              </a:ext>
            </a:extLst>
          </p:cNvPr>
          <p:cNvSpPr txBox="1"/>
          <p:nvPr/>
        </p:nvSpPr>
        <p:spPr>
          <a:xfrm>
            <a:off x="2817471" y="6546558"/>
            <a:ext cx="6557058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06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10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202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5</a:t>
            </a:r>
            <a:endParaRPr lang="ru-RU" sz="2000" b="1" dirty="0">
              <a:solidFill>
                <a:srgbClr val="FF9900"/>
              </a:solidFill>
              <a:effectLst>
                <a:outerShdw dist="381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A53F2-2F7F-C127-1F80-DEB2849FE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8728302" y="5518608"/>
            <a:ext cx="1202190" cy="1183198"/>
          </a:xfrm>
          <a:prstGeom prst="rect">
            <a:avLst/>
          </a:prstGeom>
          <a:effectLst>
            <a:outerShdw dist="254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033" name="Title 1">
            <a:extLst>
              <a:ext uri="{FF2B5EF4-FFF2-40B4-BE49-F238E27FC236}">
                <a16:creationId xmlns:a16="http://schemas.microsoft.com/office/drawing/2014/main" id="{E6899039-F29F-59CD-7235-4158A38F5FB0}"/>
              </a:ext>
            </a:extLst>
          </p:cNvPr>
          <p:cNvSpPr txBox="1">
            <a:spLocks/>
          </p:cNvSpPr>
          <p:nvPr/>
        </p:nvSpPr>
        <p:spPr>
          <a:xfrm>
            <a:off x="3678307" y="1067646"/>
            <a:ext cx="822188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+mn-lt"/>
                <a:ea typeface="Calibri Bold" panose="020F0702030404030204" pitchFamily="34" charset="0"/>
                <a:cs typeface="Calibri Bold" panose="020F0702030404030204" pitchFamily="34" charset="0"/>
              </a:rPr>
              <a:t>Возвращение на малую Родину</a:t>
            </a:r>
          </a:p>
        </p:txBody>
      </p:sp>
      <p:sp>
        <p:nvSpPr>
          <p:cNvPr id="1034" name="Subtitle 2">
            <a:extLst>
              <a:ext uri="{FF2B5EF4-FFF2-40B4-BE49-F238E27FC236}">
                <a16:creationId xmlns:a16="http://schemas.microsoft.com/office/drawing/2014/main" id="{2ACF118F-2A6A-C053-DF00-42A1083E51C4}"/>
              </a:ext>
            </a:extLst>
          </p:cNvPr>
          <p:cNvSpPr txBox="1">
            <a:spLocks/>
          </p:cNvSpPr>
          <p:nvPr/>
        </p:nvSpPr>
        <p:spPr>
          <a:xfrm>
            <a:off x="3678307" y="341460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ru-RU" u="sng" dirty="0"/>
              <a:t>Матвей Вологжин</a:t>
            </a:r>
          </a:p>
          <a:p>
            <a:pPr algn="l">
              <a:lnSpc>
                <a:spcPct val="50000"/>
              </a:lnSpc>
            </a:pP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Магистрант </a:t>
            </a:r>
            <a:r>
              <a:rPr lang="en-US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| </a:t>
            </a: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1 курс</a:t>
            </a:r>
            <a:r>
              <a:rPr lang="en-US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 </a:t>
            </a:r>
            <a:r>
              <a:rPr lang="en-US" sz="1200" dirty="0"/>
              <a:t>(Faculty of Physics)</a:t>
            </a:r>
            <a:endParaRPr lang="ru-RU" b="1" dirty="0">
              <a:solidFill>
                <a:srgbClr val="FF9900"/>
              </a:solidFill>
              <a:effectLst>
                <a:outerShdw dist="38100" dir="54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27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FAFF7-98EE-9828-2A31-7CC6170D0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56EA2D35-17D8-E2AF-6106-C0B298F8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27882E-C575-1926-61C4-36985A5F0C36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19050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590D8FDE-5A0A-8BEB-8FA3-90A4879A994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Планы: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20.10 – 2.11</a:t>
            </a:r>
            <a:endParaRPr lang="en-US" sz="5400" dirty="0">
              <a:ln w="19050">
                <a:solidFill>
                  <a:sysClr val="windowText" lastClr="000000"/>
                </a:solidFill>
                <a:prstDash val="sysDash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C520238-25DA-5869-CC8A-D6837625AC35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032995EA-35BA-2A6D-255A-95AD21E4F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FCD2134-5AC0-0BAC-8F56-2D26DD42597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1CD1C1ED-3B1D-9DE1-C8C8-9AC16623CB80}"/>
              </a:ext>
            </a:extLst>
          </p:cNvPr>
          <p:cNvSpPr txBox="1">
            <a:spLocks/>
          </p:cNvSpPr>
          <p:nvPr/>
        </p:nvSpPr>
        <p:spPr>
          <a:xfrm>
            <a:off x="761734" y="2117740"/>
            <a:ext cx="7190400" cy="39782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22/10</a:t>
            </a:r>
            <a:r>
              <a:rPr lang="en-US" sz="2000" dirty="0">
                <a:latin typeface="+mj-lt"/>
              </a:rPr>
              <a:t>: </a:t>
            </a:r>
            <a:r>
              <a:rPr lang="ru-RU" sz="2000" dirty="0">
                <a:latin typeface="+mj-lt"/>
              </a:rPr>
              <a:t>Выступить на </a:t>
            </a:r>
            <a:r>
              <a:rPr lang="en-US" sz="2000" dirty="0">
                <a:latin typeface="+mj-lt"/>
              </a:rPr>
              <a:t>Geant4 Collaboration Meeting</a:t>
            </a:r>
            <a:r>
              <a:rPr lang="ru-RU" sz="2000" dirty="0">
                <a:latin typeface="+mj-lt"/>
              </a:rPr>
              <a:t>📓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>
                <a:latin typeface="+mj-lt"/>
              </a:rPr>
              <a:t> ??</a:t>
            </a:r>
            <a:r>
              <a:rPr lang="en-US" sz="2000" b="1" dirty="0">
                <a:latin typeface="+mj-lt"/>
              </a:rPr>
              <a:t>/</a:t>
            </a:r>
            <a:r>
              <a:rPr lang="ru-RU" sz="2000" b="1" dirty="0">
                <a:latin typeface="+mj-lt"/>
              </a:rPr>
              <a:t>??: </a:t>
            </a:r>
            <a:r>
              <a:rPr lang="ru-RU" sz="2000" dirty="0">
                <a:latin typeface="+mj-lt"/>
              </a:rPr>
              <a:t>Разработать заготовку для статьи по </a:t>
            </a:r>
            <a:r>
              <a:rPr lang="en-US" sz="2000" b="1" dirty="0">
                <a:latin typeface="+mj-lt"/>
              </a:rPr>
              <a:t>LomCon-2025</a:t>
            </a:r>
            <a:r>
              <a:rPr lang="ru-RU" sz="2000" b="1" dirty="0">
                <a:latin typeface="+mj-lt"/>
              </a:rPr>
              <a:t> 🧠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2/11</a:t>
            </a:r>
            <a:r>
              <a:rPr lang="ru-RU" sz="2000" dirty="0">
                <a:latin typeface="+mj-lt"/>
              </a:rPr>
              <a:t>: Догонять упущенный сентябрьский образовательный материал</a:t>
            </a: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>
                <a:latin typeface="+mj-lt"/>
              </a:rPr>
              <a:t> </a:t>
            </a:r>
            <a:r>
              <a:rPr lang="en-US" sz="1800" b="1" dirty="0">
                <a:latin typeface="+mj-lt"/>
              </a:rPr>
              <a:t>2/11</a:t>
            </a:r>
            <a:r>
              <a:rPr lang="en-US" sz="1800" dirty="0">
                <a:latin typeface="+mj-lt"/>
              </a:rPr>
              <a:t>: </a:t>
            </a:r>
            <a:r>
              <a:rPr lang="ru-RU" sz="1800" dirty="0">
                <a:latin typeface="+mj-lt"/>
              </a:rPr>
              <a:t>Написать </a:t>
            </a:r>
            <a:r>
              <a:rPr lang="en-US" sz="1800" dirty="0">
                <a:latin typeface="+mj-lt"/>
              </a:rPr>
              <a:t>ROOT-</a:t>
            </a:r>
            <a:r>
              <a:rPr lang="ru-RU" sz="1800" dirty="0">
                <a:latin typeface="+mj-lt"/>
              </a:rPr>
              <a:t>скрипт для графиков </a:t>
            </a:r>
            <a:r>
              <a:rPr lang="en-US" sz="1800" dirty="0">
                <a:latin typeface="+mj-lt"/>
              </a:rPr>
              <a:t>Detour Factor, Range, Stopping Power</a:t>
            </a:r>
            <a:r>
              <a:rPr lang="ru-RU" sz="1800" dirty="0">
                <a:latin typeface="+mj-lt"/>
              </a:rPr>
              <a:t>⚛️</a:t>
            </a:r>
            <a:endParaRPr lang="ru-RU" sz="1400" dirty="0">
              <a:latin typeface="+mj-lt"/>
            </a:endParaRPr>
          </a:p>
          <a:p>
            <a:pPr marL="0" indent="0">
              <a:buNone/>
            </a:pPr>
            <a:endParaRPr lang="ru-RU" sz="14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+mj-lt"/>
              </a:rPr>
              <a:t> Продолжать деятельность </a:t>
            </a:r>
            <a:r>
              <a:rPr lang="ru-RU" sz="2000" b="1" dirty="0">
                <a:latin typeface="+mj-lt"/>
              </a:rPr>
              <a:t>цифрового куратора ✅</a:t>
            </a:r>
          </a:p>
        </p:txBody>
      </p:sp>
      <p:pic>
        <p:nvPicPr>
          <p:cNvPr id="3" name="doc_2025-10-20_18-17-16">
            <a:hlinkClick r:id="" action="ppaction://media"/>
            <a:extLst>
              <a:ext uri="{FF2B5EF4-FFF2-40B4-BE49-F238E27FC236}">
                <a16:creationId xmlns:a16="http://schemas.microsoft.com/office/drawing/2014/main" id="{C3F0A4D4-A26C-BD5F-CBB3-852048A351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0197" y="2194233"/>
            <a:ext cx="3387083" cy="338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85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F5ADF4B-298B-38B4-3490-0BE1F07B7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7" y="7073883"/>
            <a:ext cx="12806434" cy="72036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D61C283-A215-D6C9-C962-08F7FDA2F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788">
            <a:off x="7341999" y="10315328"/>
            <a:ext cx="8023601" cy="423119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9C1D4BE-30EE-37B1-CAF1-FCFA82D27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61" y="10291785"/>
            <a:ext cx="5010915" cy="3985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E0E22-AF54-481E-8F92-36854CEE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363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Спасибо за внимание!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E6084-AA49-F1A6-F19C-19828CFFD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4364637" y="3292658"/>
            <a:ext cx="1162688" cy="11443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D768E5-3D9C-4DB0-65F9-FF55CAB8F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2776" y="3289332"/>
            <a:ext cx="2003802" cy="1155133"/>
          </a:xfrm>
          <a:prstGeom prst="rect">
            <a:avLst/>
          </a:prstGeom>
        </p:spPr>
      </p:pic>
      <p:pic>
        <p:nvPicPr>
          <p:cNvPr id="81" name="Picture 2" descr="Picture background">
            <a:extLst>
              <a:ext uri="{FF2B5EF4-FFF2-40B4-BE49-F238E27FC236}">
                <a16:creationId xmlns:a16="http://schemas.microsoft.com/office/drawing/2014/main" id="{7F9858C2-3583-CCD4-0830-BEA6164B2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07" y="2923919"/>
            <a:ext cx="291120" cy="2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25BB1AC-3118-7C52-D16F-F6ABB733259A}"/>
              </a:ext>
            </a:extLst>
          </p:cNvPr>
          <p:cNvSpPr txBox="1"/>
          <p:nvPr/>
        </p:nvSpPr>
        <p:spPr>
          <a:xfrm>
            <a:off x="4823669" y="2870288"/>
            <a:ext cx="276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matvey.vologzhin@mail.ru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83724D-5E71-03B5-55E6-A0199A0F7935}"/>
              </a:ext>
            </a:extLst>
          </p:cNvPr>
          <p:cNvGrpSpPr/>
          <p:nvPr/>
        </p:nvGrpSpPr>
        <p:grpSpPr>
          <a:xfrm>
            <a:off x="248857" y="7388574"/>
            <a:ext cx="11694288" cy="3396613"/>
            <a:chOff x="248857" y="7388574"/>
            <a:chExt cx="11694288" cy="339661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6772013-2CBC-8769-BCE8-F43940BDC75A}"/>
                </a:ext>
              </a:extLst>
            </p:cNvPr>
            <p:cNvGrpSpPr/>
            <p:nvPr/>
          </p:nvGrpSpPr>
          <p:grpSpPr>
            <a:xfrm>
              <a:off x="4669743" y="7388574"/>
              <a:ext cx="3118356" cy="369332"/>
              <a:chOff x="343692" y="3378315"/>
              <a:chExt cx="2804051" cy="369332"/>
            </a:xfrm>
          </p:grpSpPr>
          <p:pic>
            <p:nvPicPr>
              <p:cNvPr id="46" name="Picture 2">
                <a:extLst>
                  <a:ext uri="{FF2B5EF4-FFF2-40B4-BE49-F238E27FC236}">
                    <a16:creationId xmlns:a16="http://schemas.microsoft.com/office/drawing/2014/main" id="{7272C685-2D3C-01F8-FDC1-409B99BBD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3692" y="3433408"/>
                <a:ext cx="291120" cy="291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8C6B3E-1759-6B30-2414-27EF0FC08EF9}"/>
                  </a:ext>
                </a:extLst>
              </p:cNvPr>
              <p:cNvSpPr txBox="1"/>
              <p:nvPr/>
            </p:nvSpPr>
            <p:spPr>
              <a:xfrm>
                <a:off x="381393" y="3378315"/>
                <a:ext cx="2766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matvey.vologzhin@mail.ru</a:t>
                </a:r>
              </a:p>
            </p:txBody>
          </p:sp>
        </p:grpSp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4E3CB834-1128-20B6-5F25-6EEB1861B2AA}"/>
                </a:ext>
              </a:extLst>
            </p:cNvPr>
            <p:cNvSpPr txBox="1">
              <a:spLocks/>
            </p:cNvSpPr>
            <p:nvPr/>
          </p:nvSpPr>
          <p:spPr>
            <a:xfrm>
              <a:off x="248857" y="9459624"/>
              <a:ext cx="11694288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62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Я, конечно, готов ответить на ваши вопросы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но </a:t>
              </a:r>
              <a:r>
                <a:rPr lang="ru-RU" b="1" strike="sngStrike" dirty="0">
                  <a:solidFill>
                    <a:srgbClr val="7030A0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мне лень</a:t>
              </a:r>
              <a:r>
                <a:rPr lang="ru-RU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 интернет плохо в Томске ловит,</a:t>
              </a:r>
            </a:p>
            <a:p>
              <a:pPr algn="ctr"/>
              <a:r>
                <a:rPr lang="ru-RU" sz="23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и вообще мне бежать надо!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3403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C719E-3438-9D88-2419-6F9E34694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AF20D-6B39-6E1D-C318-28FE08AEA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7" y="-172810"/>
            <a:ext cx="12806434" cy="7203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0CAEC-79EB-5962-1084-7C6C05B33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788">
            <a:off x="7013626" y="2394297"/>
            <a:ext cx="9269693" cy="4888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3AB75C-36E4-4F35-3251-27E239A2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410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9A8A56-68A5-E113-9F64-A0862961A888}"/>
              </a:ext>
            </a:extLst>
          </p:cNvPr>
          <p:cNvGrpSpPr/>
          <p:nvPr/>
        </p:nvGrpSpPr>
        <p:grpSpPr>
          <a:xfrm>
            <a:off x="248857" y="0"/>
            <a:ext cx="11694288" cy="4078371"/>
            <a:chOff x="905601" y="-33503"/>
            <a:chExt cx="10515600" cy="407837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489231-FD37-E90E-D7B5-CBE437373470}"/>
                </a:ext>
              </a:extLst>
            </p:cNvPr>
            <p:cNvGrpSpPr/>
            <p:nvPr/>
          </p:nvGrpSpPr>
          <p:grpSpPr>
            <a:xfrm>
              <a:off x="4880898" y="-33503"/>
              <a:ext cx="2804051" cy="369332"/>
              <a:chOff x="343692" y="3378315"/>
              <a:chExt cx="2804051" cy="369332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C758F950-2B40-F5D5-DFBF-9C59D687C8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3692" y="3433408"/>
                <a:ext cx="291120" cy="291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FDDD67-E18E-3170-D0F6-E67EFA91CC4F}"/>
                  </a:ext>
                </a:extLst>
              </p:cNvPr>
              <p:cNvSpPr txBox="1"/>
              <p:nvPr/>
            </p:nvSpPr>
            <p:spPr>
              <a:xfrm>
                <a:off x="381393" y="3378315"/>
                <a:ext cx="2766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matvey.vologzhin@mail.ru</a:t>
                </a:r>
              </a:p>
            </p:txBody>
          </p:sp>
        </p:grp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A8304AB3-F914-3EC2-D063-BCC68B0EDBC7}"/>
                </a:ext>
              </a:extLst>
            </p:cNvPr>
            <p:cNvSpPr txBox="1">
              <a:spLocks/>
            </p:cNvSpPr>
            <p:nvPr/>
          </p:nvSpPr>
          <p:spPr>
            <a:xfrm>
              <a:off x="905601" y="2719305"/>
              <a:ext cx="1051560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1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Вопросы?</a:t>
              </a:r>
            </a:p>
            <a:p>
              <a:pPr algn="ctr"/>
              <a:r>
                <a:rPr lang="ru-RU" sz="41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Ответы.</a:t>
              </a:r>
              <a:endParaRPr lang="ru-RU" sz="2200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  <a:p>
              <a:pPr algn="ctr"/>
              <a:endParaRPr lang="ru-RU" sz="2300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356FCF2-5647-F3CC-FBAC-758E8CB64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981" y="3487611"/>
            <a:ext cx="4568301" cy="36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0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463FC-1685-1EE8-38D2-36D36BDFB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7505F962-A324-3D1B-0AEA-5AAF04AA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30" y="2494147"/>
            <a:ext cx="9489440" cy="1760660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 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I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49D15-5509-7EEE-01CC-BF0F60EE7361}"/>
              </a:ext>
            </a:extLst>
          </p:cNvPr>
          <p:cNvSpPr txBox="1"/>
          <p:nvPr/>
        </p:nvSpPr>
        <p:spPr>
          <a:xfrm>
            <a:off x="2250440" y="3417655"/>
            <a:ext cx="7752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НАУЧКА</a:t>
            </a:r>
            <a:endParaRPr lang="ru-RU" sz="60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D077C80-6A00-1ABD-FB02-0BEF18099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6713" y="-7596583"/>
            <a:ext cx="25697036" cy="144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21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1DC67-95F2-57A7-DC76-1F1BE5210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B793D891-D810-C27E-4C20-12AE03945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7DD246D0-8B3B-7480-3E61-EBA1A453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C2F522-D25A-D591-6DA1-74C1BD0E01BA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44185C6A-BFF1-B05D-AE4E-DDB5D222EAA8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Geant4</a:t>
            </a:r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Выступления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A50F1E5-BF8F-5679-DD3B-D3F259DCD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5A327B2-37BD-FCD4-D327-E7C5D833CB08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61CA2EAA-C5D6-1CE4-2D84-9B07940E2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BDEFE42-8805-EB14-7D61-88DAA004ACAF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7B0C90E-2C13-B0EE-F2F9-3C0460DE09D5}"/>
              </a:ext>
            </a:extLst>
          </p:cNvPr>
          <p:cNvSpPr txBox="1"/>
          <p:nvPr/>
        </p:nvSpPr>
        <p:spPr>
          <a:xfrm>
            <a:off x="3888757" y="1917577"/>
            <a:ext cx="4509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Geant4-DNA Collaboration Meeting:                  </a:t>
            </a:r>
            <a:r>
              <a:rPr lang="en-US" sz="2000" dirty="0">
                <a:solidFill>
                  <a:schemeClr val="bg1"/>
                </a:solidFill>
              </a:rPr>
              <a:t>7.10.2025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Geant4 Collaboration Meeting</a:t>
            </a:r>
            <a:r>
              <a:rPr lang="en-US" sz="2000" dirty="0">
                <a:solidFill>
                  <a:schemeClr val="bg1"/>
                </a:solidFill>
              </a:rPr>
              <a:t>:            22.10.2025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FCB2E2-CE13-04B6-E482-191A3BAB9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b="11715"/>
          <a:stretch>
            <a:fillRect/>
          </a:stretch>
        </p:blipFill>
        <p:spPr>
          <a:xfrm>
            <a:off x="3837592" y="2791828"/>
            <a:ext cx="4686567" cy="22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3151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DAC67-7944-AD47-9F9F-FF7D0B523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558DF880-BAD4-0EE0-3FCB-A21BC035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578" y="2620462"/>
            <a:ext cx="8070539" cy="826796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</a:t>
            </a: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II </a:t>
            </a:r>
            <a:endParaRPr lang="en-US" sz="9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45C32-4C37-2E7A-CE64-BF503BF1A4B1}"/>
              </a:ext>
            </a:extLst>
          </p:cNvPr>
          <p:cNvSpPr txBox="1"/>
          <p:nvPr/>
        </p:nvSpPr>
        <p:spPr>
          <a:xfrm>
            <a:off x="3048965" y="3303417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ЧТО ТАМ ВНЕ НАУЧКИ?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7544811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24983-606C-8F46-9947-6563CCD64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FEAF63A-AB40-F50D-2E31-3A04F1656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6860A83-DC8E-81FB-2820-2D163B7C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17FB41-D0A0-B6FC-59ED-06BCDC226909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873C19AE-FCE3-1956-D313-44868E24635A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Приёмка в ЦК</a:t>
            </a:r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Заявки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A4C61E9C-C0A0-3A19-E970-80DF9848B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04512BF-8EB0-D592-544A-8DE237E6EACE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A608A8CB-D3B6-007A-C223-055A2AF7A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05B82E2-C220-FE55-78AD-EE3BF5FAF50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5AC1DEB-80CD-02C3-7D50-08952F258C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748" r="44060" b="31777"/>
          <a:stretch>
            <a:fillRect/>
          </a:stretch>
        </p:blipFill>
        <p:spPr>
          <a:xfrm>
            <a:off x="984133" y="1565207"/>
            <a:ext cx="3101689" cy="4548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7BFBA1-39EB-6398-8A54-09200BCC2ADF}"/>
              </a:ext>
            </a:extLst>
          </p:cNvPr>
          <p:cNvSpPr txBox="1"/>
          <p:nvPr/>
        </p:nvSpPr>
        <p:spPr>
          <a:xfrm>
            <a:off x="4373577" y="1450550"/>
            <a:ext cx="344484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Было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 Заявки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без документов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: </a:t>
            </a:r>
            <a:r>
              <a:rPr lang="ru-RU" sz="1600" u="sng" dirty="0">
                <a:solidFill>
                  <a:schemeClr val="bg1"/>
                </a:solidFill>
                <a:latin typeface="+mj-lt"/>
              </a:rPr>
              <a:t>19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 Заявки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с ошибками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: </a:t>
            </a:r>
            <a:r>
              <a:rPr lang="ru-RU" sz="1600" u="sng" dirty="0">
                <a:solidFill>
                  <a:schemeClr val="bg1"/>
                </a:solidFill>
                <a:latin typeface="+mj-lt"/>
              </a:rPr>
              <a:t>23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Принятые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: </a:t>
            </a:r>
            <a:r>
              <a:rPr lang="ru-RU" sz="1600" u="sng" dirty="0">
                <a:solidFill>
                  <a:schemeClr val="bg1"/>
                </a:solidFill>
                <a:latin typeface="+mj-lt"/>
              </a:rPr>
              <a:t>46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200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Отклонённые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: </a:t>
            </a:r>
            <a:r>
              <a:rPr lang="ru-RU" sz="1600" u="sng" dirty="0">
                <a:solidFill>
                  <a:schemeClr val="bg1"/>
                </a:solidFill>
                <a:latin typeface="+mj-lt"/>
              </a:rPr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A9F13B-85AE-CC10-462E-CEB778E51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2134" y="1668491"/>
            <a:ext cx="3192780" cy="4257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3E7B4-2366-E61B-5C6A-E416F46B44AD}"/>
              </a:ext>
            </a:extLst>
          </p:cNvPr>
          <p:cNvSpPr txBox="1"/>
          <p:nvPr/>
        </p:nvSpPr>
        <p:spPr>
          <a:xfrm>
            <a:off x="4373577" y="3582129"/>
            <a:ext cx="344484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Стало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 Заявки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без документов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1600" u="sng" dirty="0">
                <a:solidFill>
                  <a:schemeClr val="bg1"/>
                </a:solidFill>
                <a:latin typeface="+mj-lt"/>
              </a:rPr>
              <a:t>28</a:t>
            </a:r>
            <a:endParaRPr lang="ru-RU" sz="1600" u="sng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 Заявки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с ошибками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1600" u="sng" dirty="0">
                <a:solidFill>
                  <a:schemeClr val="bg1"/>
                </a:solidFill>
                <a:latin typeface="+mj-lt"/>
              </a:rPr>
              <a:t>20</a:t>
            </a:r>
            <a:endParaRPr lang="ru-RU" sz="1600" u="sng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Принятые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1600" u="sng" dirty="0">
                <a:solidFill>
                  <a:schemeClr val="bg1"/>
                </a:solidFill>
                <a:latin typeface="+mj-lt"/>
              </a:rPr>
              <a:t>77</a:t>
            </a:r>
            <a:endParaRPr lang="ru-RU" sz="1600" u="sng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ru-RU" sz="1200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Отклонённые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1600" u="sng" dirty="0">
                <a:solidFill>
                  <a:schemeClr val="bg1"/>
                </a:solidFill>
                <a:latin typeface="+mj-lt"/>
              </a:rPr>
              <a:t>11</a:t>
            </a:r>
            <a:endParaRPr lang="ru-RU" sz="1600" u="sng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070406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A240E-12EA-4DB6-ACBB-8CFAD2633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740018AA-7A41-A6AB-DD0C-34B93C2C7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4977E72-98D0-CC34-926B-3B635896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111252-DB71-95A9-630E-E3B960E9A59C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B57B2317-4DDC-103B-1E75-02A7DAC268AF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Болеем за наших: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Волейбол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0353F35-361A-67E0-BF19-3E32F31A6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E5775F9-9E1D-45F0-0E0A-D140A727C791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E828E310-EAD7-9408-4937-2BBD3C329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C79F93E-620E-73F9-6E7B-048C2C95E984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058C148-ED16-CA88-F77C-D5BB1DE30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252" y="1725909"/>
            <a:ext cx="5684668" cy="426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8800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48381-3BAE-3458-3EA3-A4554C8C9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6347E58B-4283-448A-D102-9D42C3804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CD0E9AC-D7E0-E486-E30B-EE6E725A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15AB67-6C59-CA51-9014-42E81666B7ED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F7FFBD2A-69A4-F9E6-E899-7445EFA9B19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Болеем за наших: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АССК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14D1510-96D9-6D7E-FD79-2774A941D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D6EE231-F6DA-701A-C1CD-7972BAC80688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6993A491-69F0-5D84-AB9D-82B10E4E9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7BC3824-15BF-95E0-F0B9-B0FBBDD43E2E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16D3001-B12C-2CDF-5B48-D6374E876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406" y="1811638"/>
            <a:ext cx="5745875" cy="430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8041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673D1-783E-F039-C608-E8E1D7D7E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1AA0EC1E-81F2-5543-5918-EEE6247B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578" y="2650942"/>
            <a:ext cx="8070539" cy="826796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</a:t>
            </a:r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III </a:t>
            </a:r>
            <a:endParaRPr lang="en-US" sz="8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88000-2CEF-32D8-EFDA-92F2AC71D030}"/>
              </a:ext>
            </a:extLst>
          </p:cNvPr>
          <p:cNvSpPr txBox="1"/>
          <p:nvPr/>
        </p:nvSpPr>
        <p:spPr>
          <a:xfrm>
            <a:off x="3048965" y="3396015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РЕЗУЛЬТАТЫ </a:t>
            </a:r>
            <a:r>
              <a:rPr lang="en-US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&amp; </a:t>
            </a:r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ПЛАНЫ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4495007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64E8-D193-8B93-8BC2-5E95C417A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61F19B92-AFF6-450D-E363-D9EDC965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A16951C-2D23-6131-D56B-9830A83E9A11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19050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888F2E95-DC8F-5A9B-0414-7317C120DAA4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Результаты</a:t>
            </a:r>
            <a:endParaRPr lang="en-US" sz="5400" dirty="0">
              <a:ln w="19050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  <a:effectLst>
                <a:outerShdw dist="38100" dir="2700000" algn="ctr" rotWithShape="0">
                  <a:schemeClr val="tx1">
                    <a:lumMod val="85000"/>
                    <a:lumOff val="15000"/>
                  </a:schemeClr>
                </a:outerShdw>
              </a:effectLst>
              <a:latin typeface="+mn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84995C5-F3E2-2770-914E-F8B9A56F8E00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5F1458E0-BE20-931F-B963-CE963BBF8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A37E552-9C3B-560B-2B6B-2C62E1D7C442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7518A55C-3A0D-EF51-25DC-160DA4EC14D8}"/>
              </a:ext>
            </a:extLst>
          </p:cNvPr>
          <p:cNvSpPr txBox="1">
            <a:spLocks/>
          </p:cNvSpPr>
          <p:nvPr/>
        </p:nvSpPr>
        <p:spPr>
          <a:xfrm>
            <a:off x="558800" y="2070996"/>
            <a:ext cx="7190400" cy="3978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+mj-lt"/>
              </a:rPr>
              <a:t> </a:t>
            </a:r>
            <a:r>
              <a:rPr lang="ru-RU" sz="2000" b="1" dirty="0">
                <a:latin typeface="+mj-lt"/>
              </a:rPr>
              <a:t>Принято на ЦК </a:t>
            </a:r>
            <a:r>
              <a:rPr lang="ru-RU" sz="2000" dirty="0">
                <a:latin typeface="+mj-lt"/>
              </a:rPr>
              <a:t>«</a:t>
            </a:r>
            <a:r>
              <a:rPr lang="ru-RU" sz="2000" i="1" dirty="0">
                <a:latin typeface="+mj-lt"/>
              </a:rPr>
              <a:t>Цифровой исследователь</a:t>
            </a:r>
            <a:r>
              <a:rPr lang="ru-RU" sz="2000" dirty="0">
                <a:latin typeface="+mj-lt"/>
              </a:rPr>
              <a:t>»</a:t>
            </a:r>
            <a:r>
              <a:rPr lang="en-US" sz="2000" dirty="0">
                <a:latin typeface="+mj-lt"/>
              </a:rPr>
              <a:t>:</a:t>
            </a:r>
            <a:r>
              <a:rPr lang="en-US" sz="2000" u="sng" dirty="0">
                <a:latin typeface="+mj-lt"/>
              </a:rPr>
              <a:t> 77 </a:t>
            </a:r>
            <a:r>
              <a:rPr lang="ru-RU" sz="2000" u="sng" dirty="0">
                <a:latin typeface="+mj-lt"/>
              </a:rPr>
              <a:t>из </a:t>
            </a:r>
            <a:r>
              <a:rPr lang="en-US" sz="2000" u="sng" dirty="0">
                <a:latin typeface="+mj-lt"/>
              </a:rPr>
              <a:t>~150 </a:t>
            </a:r>
            <a:r>
              <a:rPr lang="ru-RU" sz="2000" u="sng" dirty="0">
                <a:latin typeface="+mj-lt"/>
              </a:rPr>
              <a:t>                                 </a:t>
            </a:r>
            <a:r>
              <a:rPr lang="en-US" sz="1600" dirty="0">
                <a:latin typeface="+mj-lt"/>
              </a:rPr>
              <a:t>(</a:t>
            </a:r>
            <a:r>
              <a:rPr lang="ru-RU" sz="1600" dirty="0">
                <a:latin typeface="+mj-lt"/>
              </a:rPr>
              <a:t>в прошлый раз было </a:t>
            </a:r>
            <a:r>
              <a:rPr lang="en-US" sz="1600" dirty="0">
                <a:latin typeface="+mj-lt"/>
              </a:rPr>
              <a:t>46</a:t>
            </a:r>
            <a:r>
              <a:rPr lang="ru-RU" sz="1600" dirty="0">
                <a:latin typeface="+mj-lt"/>
              </a:rPr>
              <a:t> из </a:t>
            </a:r>
            <a:r>
              <a:rPr lang="en-US" sz="1600" dirty="0">
                <a:latin typeface="+mj-lt"/>
              </a:rPr>
              <a:t>~100)</a:t>
            </a:r>
            <a:endParaRPr lang="ru-RU" sz="1600" dirty="0">
              <a:latin typeface="+mj-lt"/>
            </a:endParaRPr>
          </a:p>
          <a:p>
            <a:pPr marL="0" indent="0">
              <a:buNone/>
            </a:pPr>
            <a:endParaRPr lang="ru-RU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+mj-lt"/>
              </a:rPr>
              <a:t> </a:t>
            </a:r>
            <a:r>
              <a:rPr lang="ru-RU" sz="2000" b="1" dirty="0">
                <a:latin typeface="+mj-lt"/>
              </a:rPr>
              <a:t>Сходили поболеть </a:t>
            </a:r>
            <a:r>
              <a:rPr lang="ru-RU" sz="2000" dirty="0">
                <a:latin typeface="+mj-lt"/>
              </a:rPr>
              <a:t>за первокурсников:                                   </a:t>
            </a:r>
            <a:r>
              <a:rPr lang="ru-RU" sz="1600" dirty="0">
                <a:latin typeface="+mj-lt"/>
              </a:rPr>
              <a:t>устанавливаем связь между младшими и старшими курсами</a:t>
            </a:r>
            <a:endParaRPr lang="en-US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+mj-lt"/>
              </a:rPr>
              <a:t> </a:t>
            </a:r>
            <a:r>
              <a:rPr lang="ru-RU" sz="2000" b="1" dirty="0">
                <a:latin typeface="+mj-lt"/>
              </a:rPr>
              <a:t>Завербовали Диму </a:t>
            </a:r>
            <a:r>
              <a:rPr lang="ru-RU" sz="2000" dirty="0">
                <a:latin typeface="+mj-lt"/>
              </a:rPr>
              <a:t>в наш банду волейболистов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>
                <a:latin typeface="+mj-lt"/>
              </a:rPr>
              <a:t> Выступил </a:t>
            </a:r>
            <a:r>
              <a:rPr lang="ru-RU" sz="2000" dirty="0">
                <a:latin typeface="+mj-lt"/>
              </a:rPr>
              <a:t>на </a:t>
            </a:r>
            <a:r>
              <a:rPr lang="en-US" sz="2000" dirty="0">
                <a:latin typeface="+mj-lt"/>
              </a:rPr>
              <a:t>Geant4-DNA Collaboration Meeting</a:t>
            </a:r>
            <a:endParaRPr lang="ru-RU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ru-RU" sz="16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E1FBB4-8105-DF0A-5CD1-2C81FE715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171" y="1977212"/>
            <a:ext cx="3972388" cy="397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8090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5884</TotalTime>
  <Words>329</Words>
  <Application>Microsoft Office PowerPoint</Application>
  <PresentationFormat>Widescreen</PresentationFormat>
  <Paragraphs>98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Bold</vt:lpstr>
      <vt:lpstr>Calibri Light</vt:lpstr>
      <vt:lpstr>Wingdings</vt:lpstr>
      <vt:lpstr>Office Theme</vt:lpstr>
      <vt:lpstr>PowerPoint Presentation</vt:lpstr>
      <vt:lpstr>ЧАСТЬ I </vt:lpstr>
      <vt:lpstr> </vt:lpstr>
      <vt:lpstr>ЧАСТЬ II </vt:lpstr>
      <vt:lpstr> </vt:lpstr>
      <vt:lpstr> </vt:lpstr>
      <vt:lpstr> </vt:lpstr>
      <vt:lpstr>ЧАСТЬ III </vt:lpstr>
      <vt:lpstr> </vt:lpstr>
      <vt:lpstr> </vt:lpstr>
      <vt:lpstr>Спасибо за внимание!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воздействия диффузионных альфа-излучателей на клетку при лучевой терапии</dc:title>
  <dc:creator>Матвей Вологжин</dc:creator>
  <cp:lastModifiedBy>Matthew Vologzhin</cp:lastModifiedBy>
  <cp:revision>5</cp:revision>
  <dcterms:created xsi:type="dcterms:W3CDTF">2024-08-30T15:21:47Z</dcterms:created>
  <dcterms:modified xsi:type="dcterms:W3CDTF">2025-10-20T11:20:46Z</dcterms:modified>
</cp:coreProperties>
</file>