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64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20.10.2025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20.10.2025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20.10.2025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20.10.2025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20.10.2025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 </a:t>
            </a:r>
            <a:r>
              <a:rPr lang="en-US" smtClean="0"/>
              <a:t>20</a:t>
            </a:r>
            <a:r>
              <a:rPr lang="ru-RU" smtClean="0"/>
              <a:t>.10.25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задаче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Моя задача повторить анализ Олеси, с использованием </a:t>
            </a:r>
            <a:r>
              <a:rPr lang="ru-RU" dirty="0" err="1" smtClean="0"/>
              <a:t>фрэймворка</a:t>
            </a:r>
            <a:r>
              <a:rPr lang="ru-RU" dirty="0" smtClean="0"/>
              <a:t> </a:t>
            </a:r>
            <a:r>
              <a:rPr lang="en-US" dirty="0" err="1" smtClean="0"/>
              <a:t>TRExFIITER</a:t>
            </a:r>
            <a:r>
              <a:rPr lang="ru-RU" dirty="0" smtClean="0"/>
              <a:t>, дополнительно используя так же </a:t>
            </a:r>
            <a:r>
              <a:rPr lang="en-US" dirty="0" smtClean="0"/>
              <a:t>BDT.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88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Проделанная работа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094" y="1579418"/>
            <a:ext cx="8595360" cy="4351337"/>
          </a:xfrm>
        </p:spPr>
        <p:txBody>
          <a:bodyPr/>
          <a:lstStyle/>
          <a:p>
            <a:r>
              <a:rPr lang="en-US" dirty="0" err="1" smtClean="0"/>
              <a:t>TRExFITTER</a:t>
            </a:r>
            <a:r>
              <a:rPr lang="en-US" dirty="0" smtClean="0"/>
              <a:t> </a:t>
            </a:r>
            <a:r>
              <a:rPr lang="ru-RU" dirty="0" smtClean="0"/>
              <a:t>разобран более хорошо, поэтому удалось наконец, помимо запуска прочтения и моделирование данных, запустить </a:t>
            </a:r>
            <a:r>
              <a:rPr lang="ru-RU" dirty="0" err="1" smtClean="0"/>
              <a:t>фиттирование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38" y="2247900"/>
            <a:ext cx="4459061" cy="43053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496" y="2369306"/>
            <a:ext cx="4451699" cy="429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9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172" y="885825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Как можно видеть </a:t>
            </a:r>
            <a:r>
              <a:rPr lang="ru-RU" dirty="0" err="1" smtClean="0"/>
              <a:t>фрэймворк</a:t>
            </a:r>
            <a:r>
              <a:rPr lang="ru-RU" dirty="0" smtClean="0"/>
              <a:t> провёл </a:t>
            </a:r>
            <a:r>
              <a:rPr lang="ru-RU" dirty="0" err="1" smtClean="0"/>
              <a:t>фиттирование</a:t>
            </a:r>
            <a:r>
              <a:rPr lang="ru-RU" dirty="0" smtClean="0"/>
              <a:t> и уменьшил неопределённость</a:t>
            </a:r>
          </a:p>
          <a:p>
            <a:pPr marL="0" indent="0" algn="just">
              <a:buNone/>
            </a:pPr>
            <a:r>
              <a:rPr lang="ru-RU" dirty="0" smtClean="0"/>
              <a:t>Далее необходимо разобраться как запускать </a:t>
            </a:r>
            <a:r>
              <a:rPr lang="en-US" dirty="0" smtClean="0"/>
              <a:t>BDT </a:t>
            </a:r>
            <a:r>
              <a:rPr lang="ru-RU" dirty="0" smtClean="0"/>
              <a:t>и писать конфигурационные файлы для этого. Пока есть ошибки</a:t>
            </a:r>
            <a:r>
              <a:rPr lang="en-US" dirty="0" smtClean="0"/>
              <a:t> </a:t>
            </a:r>
            <a:r>
              <a:rPr lang="ru-RU" dirty="0" smtClean="0"/>
              <a:t>при запуске напрямую(</a:t>
            </a:r>
            <a:r>
              <a:rPr lang="en-US" dirty="0" smtClean="0"/>
              <a:t>ROOT</a:t>
            </a:r>
            <a:r>
              <a:rPr lang="ru-RU" dirty="0" smtClean="0"/>
              <a:t>).</a:t>
            </a:r>
          </a:p>
          <a:p>
            <a:pPr marL="0" indent="0" algn="just">
              <a:buNone/>
            </a:pPr>
            <a:r>
              <a:rPr lang="ru-RU" dirty="0" smtClean="0"/>
              <a:t>Исправления:</a:t>
            </a:r>
          </a:p>
          <a:p>
            <a:pPr marL="0" indent="0" algn="just">
              <a:buNone/>
            </a:pPr>
            <a:r>
              <a:rPr lang="ru-RU" dirty="0" smtClean="0"/>
              <a:t>Достаточно было поменять путь к файлам и всё заработало, о результатах, в следующий раз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02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322" y="-253365"/>
            <a:ext cx="9692640" cy="1325562"/>
          </a:xfrm>
        </p:spPr>
        <p:txBody>
          <a:bodyPr/>
          <a:lstStyle/>
          <a:p>
            <a:r>
              <a:rPr lang="ru-RU" dirty="0" smtClean="0"/>
              <a:t>Дубна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322" y="1820863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Б</a:t>
            </a:r>
            <a:r>
              <a:rPr lang="ru-RU" dirty="0" smtClean="0"/>
              <a:t>ольшинство людей, с информационных направлений обучения старших курсов. Однако, было много интересного для физиков. Провели практические занятия для участия в </a:t>
            </a:r>
            <a:r>
              <a:rPr lang="ru-RU" dirty="0" err="1" smtClean="0"/>
              <a:t>хакатонах</a:t>
            </a:r>
            <a:r>
              <a:rPr lang="ru-RU" dirty="0" smtClean="0"/>
              <a:t>:</a:t>
            </a:r>
          </a:p>
          <a:p>
            <a:pPr algn="just"/>
            <a:r>
              <a:rPr lang="ru-RU" dirty="0" err="1" smtClean="0"/>
              <a:t>скарпинг</a:t>
            </a:r>
            <a:r>
              <a:rPr lang="ru-RU" dirty="0" smtClean="0"/>
              <a:t> веб-страниц</a:t>
            </a:r>
          </a:p>
          <a:p>
            <a:pPr algn="just"/>
            <a:r>
              <a:rPr lang="ru-RU" dirty="0" smtClean="0"/>
              <a:t>Распараллеливанию процессов в самих конфигурационных файлах.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5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22" y="3608983"/>
            <a:ext cx="5375275" cy="302359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9" y="3657788"/>
            <a:ext cx="5111115" cy="274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7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607040" y="1691321"/>
            <a:ext cx="347472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093" y="174568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Прошли 2 </a:t>
            </a:r>
            <a:r>
              <a:rPr lang="ru-RU" dirty="0" err="1" smtClean="0"/>
              <a:t>хакатона</a:t>
            </a:r>
            <a:r>
              <a:rPr lang="ru-RU" dirty="0" smtClean="0"/>
              <a:t>: </a:t>
            </a:r>
          </a:p>
          <a:p>
            <a:r>
              <a:rPr lang="ru-RU" dirty="0" smtClean="0"/>
              <a:t>Моделирование</a:t>
            </a:r>
          </a:p>
          <a:p>
            <a:r>
              <a:rPr lang="ru-RU" dirty="0" smtClean="0"/>
              <a:t>Применение современных методов для обработки данных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Про моделирование могу сказать, что было очень интересно, и куда более </a:t>
            </a:r>
            <a:r>
              <a:rPr lang="en-US" dirty="0" smtClean="0"/>
              <a:t>“</a:t>
            </a:r>
            <a:r>
              <a:rPr lang="ru-RU" dirty="0" err="1" smtClean="0"/>
              <a:t>физичная</a:t>
            </a:r>
            <a:r>
              <a:rPr lang="en-US" dirty="0" smtClean="0"/>
              <a:t>”</a:t>
            </a:r>
            <a:r>
              <a:rPr lang="ru-RU" dirty="0" smtClean="0"/>
              <a:t> задачка стояла, чем при выполнении </a:t>
            </a:r>
            <a:r>
              <a:rPr lang="ru-RU" dirty="0" err="1" smtClean="0"/>
              <a:t>хакатона</a:t>
            </a:r>
            <a:r>
              <a:rPr lang="ru-RU" dirty="0" smtClean="0"/>
              <a:t> по современных методов</a:t>
            </a:r>
            <a:r>
              <a:rPr lang="en-US" dirty="0" smtClean="0"/>
              <a:t>	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3" y="2895512"/>
            <a:ext cx="5397601" cy="290203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694" y="2669758"/>
            <a:ext cx="5664146" cy="311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808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7200" y="365760"/>
            <a:ext cx="337312" cy="13255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572" y="383223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Задание для современных методов для анализа подразумевал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75" y="1254125"/>
            <a:ext cx="725805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81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Ближайшее будущие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Повторить, что было ОИЯИ, чтобы подготовить мини курс по анализу больших данных для коллег.</a:t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Сегодня созванивался с науч. руководителем поставили задачи на </a:t>
            </a:r>
            <a:r>
              <a:rPr lang="ru-RU" smtClean="0"/>
              <a:t>ближайшую неделю.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6604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3860</TotalTime>
  <Words>200</Words>
  <Application>Microsoft Office PowerPoint</Application>
  <PresentationFormat>Широкоэкранный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Schoolbook</vt:lpstr>
      <vt:lpstr>Wingdings 2</vt:lpstr>
      <vt:lpstr>View</vt:lpstr>
      <vt:lpstr>Отчёт на 20.10.25</vt:lpstr>
      <vt:lpstr>О задаче</vt:lpstr>
      <vt:lpstr>Проделанная работа </vt:lpstr>
      <vt:lpstr>Презентация PowerPoint</vt:lpstr>
      <vt:lpstr>Дубна</vt:lpstr>
      <vt:lpstr>Презентация PowerPoint</vt:lpstr>
      <vt:lpstr>Презентация PowerPoint</vt:lpstr>
      <vt:lpstr>Ближайшее будущие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145</cp:revision>
  <dcterms:created xsi:type="dcterms:W3CDTF">2024-10-28T05:49:10Z</dcterms:created>
  <dcterms:modified xsi:type="dcterms:W3CDTF">2025-10-20T10:45:41Z</dcterms:modified>
</cp:coreProperties>
</file>