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B49899-ED6E-163D-B0B7-EC30F5B9A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1C2B3A-1D28-C37D-69CE-6C54A31C3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550F2A-6940-2B0A-7A4C-62C92D73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49CBEE-2FC0-EEE1-1A0A-06A23E59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567DDF-92CB-59BD-D109-F8F2B659E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79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F850A1-AAA3-2349-BF3B-61660F5E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67708B-007F-76B2-ACEE-A4664B54C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48783A-375B-F361-ABF9-1E46E096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C870BB-F74C-0324-3DC0-5B7535F5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133256-C68F-077D-86DA-0C9EFF4B8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45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BCE349-9A77-DFDA-ACC1-1188ADCE5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6A94C5-0379-5CC2-EF67-64E28541C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731329-B227-95CF-DCD9-528B5D12D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67BD86-D01B-5BF4-9958-D88980C34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65BB9A-2C2C-D3EF-9FCB-FC6A6D716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15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9D1225-C5B2-9B49-70C7-A4A74E9F2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EF4332-9236-8044-7ECB-C429B9552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A3EF55-45E1-E1F4-01DA-68E8632C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13F3BF-5E2F-6AF2-7F88-7A893566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A82FF7-D9C6-5BE8-9DA1-C29D04C7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59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5DC054-66E3-1951-9312-6D72E7292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7FF877-D8B0-5937-C2E2-BDA6B642F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E344D0-B994-6118-6364-820E1F28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13DCE-9F04-F694-CF62-7BC233B9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6C22AE-2768-0F89-EE70-160B36F1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12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E8198-4BB0-BEC7-0C03-C999AF8B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5422C-E254-F857-2129-4E95B1AF6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EB2DEE-FDD8-5167-5CDD-49E6CDC1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6DD2CC-3F8B-F26F-599E-267B38BF0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781D1C-F7C9-F19E-EFA4-EA05D51CF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6865FF-A72A-37EC-7E59-AE959D8A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60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DD21A-3452-0176-7B73-F0E3DD21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34B3F4-571D-D69D-E75F-1871B9CC3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9F3FFB-B376-1400-E9BB-A436B9485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AF6B989-8E9B-0AB8-9D4E-D2B7EEAD94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1B8EDB5-9051-1363-8E40-61352C11D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78BA4F5-1A7D-0184-0490-93261DC4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3F029EA-5611-CBE6-D0E1-B8E8CFD1A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9C4ECA-A722-DA96-73ED-1D0059A43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78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17201-EBBE-A688-7B22-48711217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A3F0AC-D90F-D716-BBAF-CD1CDE6F5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E78537-FC3E-9885-60BB-114434388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FE98C1-2ADA-8F5A-A344-4ADB95C8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83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DC9B12-C412-14B6-8622-13E42A50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DDED55-AAC9-4905-157F-BC9C7BF3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7317E2-CAA1-EF81-AE4E-1824536DA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99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0AD84-DDBB-2BA7-6FB7-613096DD4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4E261-8CD6-801E-2FC9-14B291590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F684FF-7A42-0B92-88A6-F48243118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A4B771-2CE4-43FE-59FE-B72AB7DC4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04BAEE-588C-CECA-A254-1E57746A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2B76EC-4DA6-F690-2611-98B393FE0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57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F43915-CD80-29B2-017D-1055EE7CE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8A0A09-E421-AD75-6F7B-1064128251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6B7C9B-2CDC-8426-08E5-8BF9B5A7B6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E3019F-47D6-D65D-2814-A353EACB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0B34AD-D1B1-8771-71F8-04F8FE990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F90AAA-63E3-71DB-A030-945267AF7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84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AB5FAB-4EE7-5988-BEEA-25F3FA47A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24710A-13C9-BA24-7896-1CD43ADDD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042ED-EDF0-AF15-437C-FAA7114C2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39BB-3E93-4336-8A23-C84A7AF472FB}" type="datetimeFigureOut">
              <a:rPr lang="ru-RU" smtClean="0"/>
              <a:t>пн 20.10.25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208693-E1FB-D51A-8BA0-EE432803AC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EAC0D2-EB18-7D64-23F1-156B93DA3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B9F68-31B0-4970-A074-45E0FA8172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89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5705C-7392-EC00-415E-17A0011F0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Отчет 20.10.2025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B20EAB-BBD2-6DC5-7DAC-D9DD3121E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Богатырев Константин</a:t>
            </a:r>
          </a:p>
        </p:txBody>
      </p:sp>
    </p:spTree>
    <p:extLst>
      <p:ext uri="{BB962C8B-B14F-4D97-AF65-F5344CB8AC3E}">
        <p14:creationId xmlns:p14="http://schemas.microsoft.com/office/powerpoint/2010/main" val="65148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C0466-0F81-1421-5A47-7E94B32E5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сделано?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E9B43D6A-168D-9337-EFBA-A0B12C3219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498" y="2702224"/>
            <a:ext cx="4571999" cy="3428999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0D562F30-2548-3326-B0EA-C065716E9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1) Программа для переписывания</a:t>
            </a:r>
          </a:p>
          <a:p>
            <a:r>
              <a:rPr lang="ru-RU" dirty="0"/>
              <a:t>2) Лекции с Ириной</a:t>
            </a:r>
          </a:p>
          <a:p>
            <a:r>
              <a:rPr lang="ru-RU" dirty="0"/>
              <a:t>3) Начал ходить в школу синтеза </a:t>
            </a:r>
            <a:r>
              <a:rPr lang="en-US" dirty="0" err="1"/>
              <a:t>Yadro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6001C1B-77A4-531E-4CB4-AD04A5FD81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82" y="342900"/>
            <a:ext cx="4572000" cy="3429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1437198-A463-A1F6-90F3-3B4C2E0022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693" y="3295289"/>
            <a:ext cx="1939040" cy="290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1F662-543B-0F0B-74D4-3775FD6F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3939" y="457200"/>
            <a:ext cx="3932237" cy="1600200"/>
          </a:xfrm>
        </p:spPr>
        <p:txBody>
          <a:bodyPr/>
          <a:lstStyle/>
          <a:p>
            <a:r>
              <a:rPr lang="ru-RU" dirty="0"/>
              <a:t>Планы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CC17651A-D643-4CAB-CBA9-C90DAE449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688" y="1385887"/>
            <a:ext cx="5162550" cy="4438650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2EAB0B97-4D5D-0121-177B-060B80DCD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93939" y="2229928"/>
            <a:ext cx="3932237" cy="3811588"/>
          </a:xfrm>
        </p:spPr>
        <p:txBody>
          <a:bodyPr/>
          <a:lstStyle/>
          <a:p>
            <a:r>
              <a:rPr lang="ru-RU" dirty="0"/>
              <a:t>1) Продолжать ходить в </a:t>
            </a:r>
            <a:r>
              <a:rPr lang="en-US" dirty="0" err="1"/>
              <a:t>Yadro</a:t>
            </a:r>
            <a:endParaRPr lang="en-US" dirty="0"/>
          </a:p>
          <a:p>
            <a:r>
              <a:rPr lang="en-US" dirty="0"/>
              <a:t>2) </a:t>
            </a:r>
            <a:r>
              <a:rPr lang="ru-RU" dirty="0"/>
              <a:t>Последующие задания/лекции ПО ФВЭ </a:t>
            </a:r>
          </a:p>
          <a:p>
            <a:r>
              <a:rPr lang="ru-RU" dirty="0"/>
              <a:t>3) Проект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1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1705B-C8DE-4F73-792C-4B3EED310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5366086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47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Отчет 20.10.2025</vt:lpstr>
      <vt:lpstr>Что сделано?</vt:lpstr>
      <vt:lpstr>Планы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Konstantin Ponoy</dc:creator>
  <cp:lastModifiedBy>Konstantin Ponoy</cp:lastModifiedBy>
  <cp:revision>1</cp:revision>
  <dcterms:created xsi:type="dcterms:W3CDTF">2025-10-20T08:11:10Z</dcterms:created>
  <dcterms:modified xsi:type="dcterms:W3CDTF">2025-10-20T08:23:46Z</dcterms:modified>
</cp:coreProperties>
</file>