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4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07.10.2025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07.10.2025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07.10.2025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</a:t>
            </a:r>
            <a:r>
              <a:rPr lang="ru-RU" smtClean="0"/>
              <a:t>на </a:t>
            </a:r>
            <a:r>
              <a:rPr lang="ru-RU" smtClean="0"/>
              <a:t>06.10.25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250" y="4800600"/>
            <a:ext cx="9418320" cy="1691640"/>
          </a:xfrm>
        </p:spPr>
        <p:txBody>
          <a:bodyPr/>
          <a:lstStyle/>
          <a:p>
            <a:pPr algn="r"/>
            <a:r>
              <a:rPr lang="ru-RU" dirty="0" smtClean="0"/>
              <a:t>Плетнёв Никита</a:t>
            </a:r>
            <a:endParaRPr lang="en-US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Проделанная работа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094" y="1579418"/>
            <a:ext cx="8595360" cy="4351337"/>
          </a:xfrm>
        </p:spPr>
        <p:txBody>
          <a:bodyPr/>
          <a:lstStyle/>
          <a:p>
            <a:r>
              <a:rPr lang="en-US" dirty="0" err="1" smtClean="0"/>
              <a:t>TRExFITTER</a:t>
            </a:r>
            <a:r>
              <a:rPr lang="en-US" dirty="0" smtClean="0"/>
              <a:t> </a:t>
            </a:r>
            <a:r>
              <a:rPr lang="ru-RU" dirty="0" smtClean="0"/>
              <a:t>разобран более хорошо, поэтому удалось наконец, помимо запуска прочтения и моделирование данных, запустить </a:t>
            </a:r>
            <a:r>
              <a:rPr lang="ru-RU" dirty="0" err="1" smtClean="0"/>
              <a:t>фиттирование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38" y="2247900"/>
            <a:ext cx="4459061" cy="43053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496" y="2369306"/>
            <a:ext cx="4451699" cy="429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296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4172" y="885825"/>
            <a:ext cx="859536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Как можно видеть </a:t>
            </a:r>
            <a:r>
              <a:rPr lang="ru-RU" dirty="0" err="1" smtClean="0"/>
              <a:t>фрэймворк</a:t>
            </a:r>
            <a:r>
              <a:rPr lang="ru-RU" dirty="0" smtClean="0"/>
              <a:t> провёл </a:t>
            </a:r>
            <a:r>
              <a:rPr lang="ru-RU" dirty="0" err="1" smtClean="0"/>
              <a:t>фиттирование</a:t>
            </a:r>
            <a:r>
              <a:rPr lang="ru-RU" dirty="0" smtClean="0"/>
              <a:t> и уменьшил неопределённость</a:t>
            </a:r>
          </a:p>
          <a:p>
            <a:pPr marL="0" indent="0" algn="just">
              <a:buNone/>
            </a:pPr>
            <a:r>
              <a:rPr lang="ru-RU" dirty="0" smtClean="0"/>
              <a:t>Далее необходимо разобраться как запускать </a:t>
            </a:r>
            <a:r>
              <a:rPr lang="en-US" dirty="0" smtClean="0"/>
              <a:t>BDT </a:t>
            </a:r>
            <a:r>
              <a:rPr lang="ru-RU" dirty="0" smtClean="0"/>
              <a:t>и писать конфигурационные файлы для этого. Пока есть ошибки</a:t>
            </a:r>
            <a:r>
              <a:rPr lang="en-US" dirty="0" smtClean="0"/>
              <a:t> </a:t>
            </a:r>
            <a:r>
              <a:rPr lang="ru-RU" dirty="0" smtClean="0"/>
              <a:t>при запуске напрямую(</a:t>
            </a:r>
            <a:r>
              <a:rPr lang="en-US" dirty="0" smtClean="0"/>
              <a:t>ROOT</a:t>
            </a:r>
            <a:r>
              <a:rPr lang="ru-RU" dirty="0" smtClean="0"/>
              <a:t>)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72" y="2625228"/>
            <a:ext cx="7000875" cy="392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902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322" y="-253365"/>
            <a:ext cx="9692640" cy="1325562"/>
          </a:xfrm>
        </p:spPr>
        <p:txBody>
          <a:bodyPr/>
          <a:lstStyle/>
          <a:p>
            <a:r>
              <a:rPr lang="ru-RU" dirty="0" smtClean="0"/>
              <a:t>Дубна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322" y="1820863"/>
            <a:ext cx="859536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Сегодня был первый, вводный день, где нам объяснили основные направления работ, в которых необходимы руки. Удивительно, большинство людей, с информационных направлений обучения старших курсов (магистранты 1 курс). Однако, было много интересного для физиков, проведена лекция по сверхтяжёлым элементам, а так же из интересного стоит отметить лекцию по линейному программированию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4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22" y="3608983"/>
            <a:ext cx="5375275" cy="30235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899" y="3657788"/>
            <a:ext cx="5111115" cy="274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07140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3818</TotalTime>
  <Words>120</Words>
  <Application>Microsoft Office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Schoolbook</vt:lpstr>
      <vt:lpstr>Wingdings 2</vt:lpstr>
      <vt:lpstr>View</vt:lpstr>
      <vt:lpstr>Отчёт на 06.10.25</vt:lpstr>
      <vt:lpstr>Проделанная работа </vt:lpstr>
      <vt:lpstr>Презентация PowerPoint</vt:lpstr>
      <vt:lpstr>Дубна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138</cp:revision>
  <dcterms:created xsi:type="dcterms:W3CDTF">2024-10-28T05:49:10Z</dcterms:created>
  <dcterms:modified xsi:type="dcterms:W3CDTF">2025-10-06T19:30:15Z</dcterms:modified>
</cp:coreProperties>
</file>