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79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9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5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82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06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66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23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06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43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13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69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0C14A1-DD70-4584-BE26-DFFD8B82BC99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420B0B-853B-4932-8330-50355AA7FDB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46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E8F4EC-3115-44F6-9F17-F60CED1B49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06.10.2025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52278D-9D8C-4F10-9819-4A1902416D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3 курс </a:t>
            </a:r>
            <a:r>
              <a:rPr lang="ru-RU" dirty="0" err="1"/>
              <a:t>фф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96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CE3428-65B5-44B9-BE1A-E7970C84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52AADF-E67F-424F-ADF0-6CFA7DC5C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ru-RU" sz="1800" dirty="0"/>
              <a:t>1) Закончена одна из частей работы со столкновением протона на ядре 56</a:t>
            </a:r>
            <a:r>
              <a:rPr lang="en-US" sz="1800" dirty="0"/>
              <a:t>Fe</a:t>
            </a:r>
            <a:r>
              <a:rPr lang="ru-RU" sz="1800" dirty="0"/>
              <a:t>:</a:t>
            </a:r>
          </a:p>
          <a:p>
            <a:pPr marL="201168" lvl="1" indent="0">
              <a:buNone/>
            </a:pPr>
            <a:r>
              <a:rPr lang="ru-RU" dirty="0"/>
              <a:t>	1.1) Был построен график неупругого сечения для 56</a:t>
            </a:r>
            <a:r>
              <a:rPr lang="en-US" dirty="0"/>
              <a:t>Fe</a:t>
            </a:r>
            <a:r>
              <a:rPr lang="ru-RU" dirty="0"/>
              <a:t>, в котором задействованы два физ. листа из </a:t>
            </a:r>
            <a:r>
              <a:rPr lang="en-US" dirty="0"/>
              <a:t>Geant4, </a:t>
            </a:r>
            <a:r>
              <a:rPr lang="ru-RU" dirty="0"/>
              <a:t> экспериментальные точки из трёх разных статей, а также на основе библиотеки </a:t>
            </a:r>
            <a:r>
              <a:rPr lang="en-US" dirty="0"/>
              <a:t>TENDL 2019</a:t>
            </a:r>
            <a:r>
              <a:rPr lang="ru-RU" dirty="0"/>
              <a:t> (на след. слайде) </a:t>
            </a:r>
          </a:p>
          <a:p>
            <a:pPr marL="201168" lvl="1" indent="0">
              <a:buNone/>
            </a:pPr>
            <a:r>
              <a:rPr lang="ru-RU" dirty="0"/>
              <a:t>	1.2) Дальнейшее направление – упругое сечение для того же 56</a:t>
            </a:r>
            <a:r>
              <a:rPr lang="en-US" dirty="0"/>
              <a:t>Fe</a:t>
            </a:r>
          </a:p>
          <a:p>
            <a:pPr marL="201168" lvl="1" indent="0">
              <a:buNone/>
            </a:pPr>
            <a:r>
              <a:rPr lang="en-US" dirty="0"/>
              <a:t>2) </a:t>
            </a:r>
            <a:r>
              <a:rPr lang="ru-RU" dirty="0"/>
              <a:t>Изучение литературы и установка нужных программ для курсовой работы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56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71B68A8-00EB-40EA-8BE1-A75CAE11A7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579438"/>
            <a:ext cx="8808122" cy="5421312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F9F233-EB5B-4183-B20E-8F710D8219A4}"/>
              </a:ext>
            </a:extLst>
          </p:cNvPr>
          <p:cNvSpPr txBox="1"/>
          <p:nvPr/>
        </p:nvSpPr>
        <p:spPr>
          <a:xfrm>
            <a:off x="9324975" y="579438"/>
            <a:ext cx="26479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Из графика видно: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Физ. лист </a:t>
            </a:r>
            <a:r>
              <a:rPr lang="en-US" dirty="0"/>
              <a:t>FTFP_BERT</a:t>
            </a:r>
            <a:r>
              <a:rPr lang="ru-RU" dirty="0"/>
              <a:t> не подходит для данной работы, так как он предназначен для процессов, происходящих при высоких энергиях. </a:t>
            </a:r>
            <a:r>
              <a:rPr lang="en-US" dirty="0"/>
              <a:t>QBBC </a:t>
            </a:r>
            <a:r>
              <a:rPr lang="ru-RU" dirty="0"/>
              <a:t>как раз работает отлично для низких энергий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Физ. лист </a:t>
            </a:r>
            <a:r>
              <a:rPr lang="en-US" dirty="0"/>
              <a:t>QBBC</a:t>
            </a:r>
            <a:r>
              <a:rPr lang="ru-RU" dirty="0"/>
              <a:t> практически накладывается на библиотеку </a:t>
            </a:r>
            <a:r>
              <a:rPr lang="en-US" dirty="0"/>
              <a:t>TENDL2019</a:t>
            </a:r>
          </a:p>
        </p:txBody>
      </p:sp>
    </p:spTree>
    <p:extLst>
      <p:ext uri="{BB962C8B-B14F-4D97-AF65-F5344CB8AC3E}">
        <p14:creationId xmlns:p14="http://schemas.microsoft.com/office/powerpoint/2010/main" val="215008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06E3D-E9E5-4FBA-BD8B-A45094E0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0D7C1E-7619-4C2B-94F6-4DFFB8770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1) Командировка: Осенняя школа по информационным технологиям ОИЯИ 2025 (5 октября – 10 октября)</a:t>
            </a:r>
          </a:p>
          <a:p>
            <a:r>
              <a:rPr lang="ru-RU" sz="1800" dirty="0"/>
              <a:t>2) Закончить с установкой программ для курсовой работы и приступить к практической части</a:t>
            </a:r>
          </a:p>
          <a:p>
            <a:r>
              <a:rPr lang="ru-RU" sz="1800" dirty="0"/>
              <a:t>3) Продолжить работу со столкновением протона на ядре 56</a:t>
            </a:r>
            <a:r>
              <a:rPr lang="en-US" sz="1800" dirty="0"/>
              <a:t>Fe</a:t>
            </a:r>
            <a:r>
              <a:rPr lang="ru-RU" sz="1800" dirty="0"/>
              <a:t>: рассмотреть упругое столкновение </a:t>
            </a:r>
          </a:p>
        </p:txBody>
      </p:sp>
    </p:spTree>
    <p:extLst>
      <p:ext uri="{BB962C8B-B14F-4D97-AF65-F5344CB8AC3E}">
        <p14:creationId xmlns:p14="http://schemas.microsoft.com/office/powerpoint/2010/main" val="166430486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</TotalTime>
  <Words>185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Ретро</vt:lpstr>
      <vt:lpstr>Отчёт 06.10.2025</vt:lpstr>
      <vt:lpstr>За прошедшие недели</vt:lpstr>
      <vt:lpstr>Презентация PowerPoint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06.10.2025</dc:title>
  <dc:creator>Оля Петрова</dc:creator>
  <cp:lastModifiedBy>Оля Петрова</cp:lastModifiedBy>
  <cp:revision>1</cp:revision>
  <dcterms:created xsi:type="dcterms:W3CDTF">2025-10-06T18:57:57Z</dcterms:created>
  <dcterms:modified xsi:type="dcterms:W3CDTF">2025-10-06T19:25:55Z</dcterms:modified>
</cp:coreProperties>
</file>