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8BC6A2-F2EF-2A0A-76FF-72A2545D9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962670-E099-1D69-15EA-AE571E7820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DFFAA5-0F0A-D6DF-1065-D6A66E7C3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914E44-B871-1FC9-DE76-B8D74EAA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A15F48-1321-FAF9-862E-B0EA8BB84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123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F408F9-9E4E-FF68-0AE1-95042C6DD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AC1797-5E73-6A76-A58A-A92E8CDDCA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8A0940-075F-C850-658F-BBB18518C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9DC4F1-ADB6-2AF2-1ED6-35E7705FC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676383-7CBA-71F9-1F03-E5DD3C7CB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468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8E2968F-AE57-89BD-46E9-5C96AC5713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40AFC5D-8336-ED77-E4E1-1EB826AAD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BFB0A7-B479-AE7F-6B45-722B5847D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643C6F-A0DC-9EC3-14F4-A99236C7A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0F4299-97A1-7FEB-22D6-F624C1260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96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236AA0-F2BA-14A1-22EA-AA6DBDB5E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40AF8E-2515-F902-82C0-29A41B0AC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6FDA56-07E0-2103-B7ED-2A927508B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A2A9D6-E225-7717-5CB7-E588C6355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64FA01-41D2-23FB-F866-2B7766715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40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634F9-6737-7283-82B8-E5231FC87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533E22-8836-A314-40E7-B9AEFE1A8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D33A34-289F-D461-95E9-FCF7EBF7D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F373AE-2871-0AA2-09E2-E21E726A6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FD73CE-1FEC-BEC3-D153-4D50CD8E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09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F6C3A-89CE-7AF8-CCD8-4C0340021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E88987-559B-6FF9-F7CF-C7C7F597EB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3B9535-E913-C705-05EB-95B8A80A3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EDE2EB-F698-2ABE-92D1-9FAC4C77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A18494-AE8D-6074-C242-FE02D6F84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CE61F1-3EB4-538B-26CD-9A17B5F6A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5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309581-DC43-EA59-317E-297EDE886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1E30840-BCD8-AF18-2DFB-7A497AA11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DBA74C-3984-F57D-4970-DA29BDCB2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C63F346-7E0B-892F-50A3-DEC2158F60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ABAC6C1-9A3D-0A97-AC97-037EF3FC5C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7796162-1862-49B2-73E0-93362EAA3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88B6789-58C1-778C-EC7D-954794CEC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E4A7246-A733-615D-2EF0-FD7299E24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563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8E07D0-2C41-FB7A-9A51-939B677B3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4B688B2-17C6-0083-CF5F-4DB55A765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3584E2D-92A9-3345-90B5-F52346D6B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BDCA9C4-DEB3-2122-F648-2CCBC5903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926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47A152-C2F0-67CF-E0BD-A4620A76C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1990494-BB86-F4D1-376A-8B6B0A520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6A91528-1FDB-8EAC-8E1F-6AD324763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97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B0B8A-9569-4FC2-A12F-21C37FC31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0109B3-2295-F1D8-89BC-65BC473F9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A4089E0-7553-FADE-D705-94D251E5F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6DFF2F5-8412-ED29-8E77-98A4F1B7B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177E3A-36C5-55CC-2841-171CFDCA5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49B689-0E9E-6329-1A05-9A8410560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769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A96A03-884F-FAD5-89AD-CFB5A8EB7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8792543-5B34-37C3-5C8A-A5A334459D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69D7383-B55B-B95B-4A5E-A3182C56F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1F0D3B-D6D1-2C49-65B0-2AA30098B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E9E577-2F9A-AE38-BC3D-699200B9C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066DD6-1FCB-1962-F199-3F3F390A7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56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A007E6-73BD-4631-1B7A-47C417FD4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CE2DA1-E068-DCD4-87E8-D977EDAB7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D011F0-90D8-7B3B-B81F-ED2B49EBC6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F8830-D5DA-49F5-AE28-FCB1B247288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A64078-807A-14D2-0F85-6114F6F39E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C624DF-867F-9370-FD78-B0477E561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FCEAE-1E4D-49B6-B621-12EA0D3063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73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C2410A-1378-4A9D-5B98-CA1325C5B1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Report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721AE49-431B-DABB-DF55-2AD777891C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Bogatyrev</a:t>
            </a:r>
            <a:r>
              <a:rPr lang="en-US" dirty="0"/>
              <a:t> K.K.</a:t>
            </a:r>
          </a:p>
          <a:p>
            <a:r>
              <a:rPr lang="en-US" dirty="0"/>
              <a:t>06.10.2025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164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5E4C52-C518-392D-C3E7-2A13F3196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сделано?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9B1899-02AE-5080-51F2-A8F296264B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1) Назначены пары, которые будет вести Ирина.</a:t>
            </a:r>
          </a:p>
          <a:p>
            <a:r>
              <a:rPr lang="ru-RU" dirty="0"/>
              <a:t>2) С Никитой Чалым продолжаем разрабатывать скрипт.</a:t>
            </a:r>
          </a:p>
          <a:p>
            <a:r>
              <a:rPr lang="ru-RU" dirty="0"/>
              <a:t>3) Изучен </a:t>
            </a:r>
            <a:r>
              <a:rPr lang="en-US" dirty="0"/>
              <a:t>Git.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AF5512DA-2761-9B24-DE3C-7E5E173D482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368" y="625811"/>
            <a:ext cx="5181600" cy="3916325"/>
          </a:xfrm>
        </p:spPr>
      </p:pic>
    </p:spTree>
    <p:extLst>
      <p:ext uri="{BB962C8B-B14F-4D97-AF65-F5344CB8AC3E}">
        <p14:creationId xmlns:p14="http://schemas.microsoft.com/office/powerpoint/2010/main" val="1999241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D2B248-6FBB-CCCF-B5EC-B29C8BA90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A74AC5-A683-BE09-B8E7-DA6C31F01A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1) Доработать код, Никита уже внес комментарии</a:t>
            </a:r>
          </a:p>
          <a:p>
            <a:r>
              <a:rPr lang="ru-RU" dirty="0"/>
              <a:t>2) Параллельное изучение С++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7257C3-1240-D201-AB39-605DEE63A9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737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0E0559-3E79-CD49-B4C0-60E0B5D3D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998302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54</Words>
  <Application>Microsoft Office PowerPoint</Application>
  <PresentationFormat>Широкоэкранный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Report</vt:lpstr>
      <vt:lpstr>Что сделано?</vt:lpstr>
      <vt:lpstr>Планы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Konstantin Ponoy</dc:creator>
  <cp:lastModifiedBy>Konstantin Ponoy</cp:lastModifiedBy>
  <cp:revision>1</cp:revision>
  <dcterms:created xsi:type="dcterms:W3CDTF">2025-10-06T11:17:33Z</dcterms:created>
  <dcterms:modified xsi:type="dcterms:W3CDTF">2025-10-06T11:24:41Z</dcterms:modified>
</cp:coreProperties>
</file>