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66EEE-BF7A-4967-94EE-C89BC7B2A6FA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9DF90-8472-4379-83EF-0F2716A74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1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1849-9A49-46BA-A99E-E7EF47ED4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C95DB-5848-FF0A-29B7-46ED34F74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C6E28-9308-AB26-F83F-96443130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49B6-B702-8B11-2ED1-314355E0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9F49-B891-7AD8-40A6-DD8AB1931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6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6B2BB-6FAA-EF2F-BDD1-7186330D4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6D49C-E373-071C-E88F-5E1D07B74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0138-E3CA-55D0-2CD1-27B8B94B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8685E-B2A3-4F32-F0DD-79DF2E7F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438F2-4F15-4311-9264-AA8C507E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0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24F4C9-CE54-E5A4-4C73-784B4C50D5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87BAA-1FE6-2DB3-3F36-EAEA03BE5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354FE-60D2-D9D9-93A8-82C26A9C5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B90E-729E-F35B-E335-F59D8CB3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08365-8B52-9552-7516-373779A1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9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3D26-B503-9250-4849-97C8C3FFA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1B2AE-BF40-732A-1599-820A16E44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499EE-4EAD-AF33-F0FA-1B8A5FD08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E1EAD-63EA-53D8-9910-31FAFB38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D5DF1-A83B-EF01-D312-2640CCB3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2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5FC8-8016-7A80-C49E-74071D50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3A3C2-CAAC-CA90-8A9F-8866EFD01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AA74-194D-FBDA-A896-D12558E5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F389C-2867-1A35-7025-8B4E79D0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968FB-1663-5D7C-E56E-85D3A363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5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E25C-CF0B-8710-66BA-06331927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995A-567F-E2B9-35A2-AFADDEA5C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0E26C-48AD-26EA-7E31-92DC81572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F5ED6-D12A-29B9-E5AC-4B65AD93C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DF7A4-1DFB-D913-2520-7F6119B4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EF8AD-C8E0-D32C-FACF-77AA300F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2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46E2-9624-903E-1E7F-D111F436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36DE6-DD0E-E151-23C0-9A8BD4586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53F0-14B6-F5AD-314F-506E6BE5F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47A74C-E026-7648-C9C7-C7C7204378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98DB5D-58C7-97A8-074D-1A5571067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A80EB-E518-815A-DD9A-A89C142E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88D2E-4D0A-30A8-936C-0B03A7F8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062B3-2CA1-019C-E2EB-AB46D7CB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0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36F-BE9D-F970-F8FD-99BB8832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3EF3E3-7BDF-F063-559C-7C9BB478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A440A1-6572-15E8-19F6-50E3BD32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85CBCE-959E-A072-45BE-A8F9C349F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7A22C-3384-7A10-B87A-83E00D31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88E04E-27F1-50D7-0251-8DCB7625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97272B-6167-A29C-CBB3-5DFE08AE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9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4B95-E27C-117D-EF88-C75F0CD1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FBF13-A403-48BE-7C2B-F86D43A68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DDEA1-A121-5CAA-EE84-A28A556F4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188A7-0964-CBC1-E369-C65E2306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69FC6-EF68-3A25-10CE-EBC43098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8AC55-0E98-E879-B334-99FD58C9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0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6AA7-D1C9-9D42-9567-1C2CB8F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63401-F4D7-E4AF-F894-FBFA333BF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56EA4-F4CF-8C2B-FA0B-EA31447D2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C808F-9B0C-81F3-0F98-CBB6229C8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3B05C-09E3-82B7-B9EC-D6E8EFAD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1F7C7-DADA-9080-5D60-7A513B9C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2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909A8-2614-63FE-071E-2124F038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28A7D-F903-B38A-CC6E-8A1225878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F6E06-F21D-9837-2B0D-72C5F37C1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7E901-C600-48C8-969A-EFE9511B71D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83466-882B-139B-7DFC-8F594EC27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D0D39-F07A-B92F-591D-859956481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0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06.10.25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F67CB-647A-657C-A4B5-65E6DB117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 за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BBFBF-111B-B1CF-436C-2D82D9C9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Написан код </a:t>
            </a:r>
            <a:r>
              <a:rPr lang="en-US" dirty="0"/>
              <a:t>RX </a:t>
            </a:r>
            <a:r>
              <a:rPr lang="ru-RU" dirty="0"/>
              <a:t>части </a:t>
            </a:r>
            <a:r>
              <a:rPr lang="en-US" dirty="0"/>
              <a:t>UART</a:t>
            </a:r>
          </a:p>
          <a:p>
            <a:r>
              <a:rPr lang="ru-RU" dirty="0"/>
              <a:t>Протестирована </a:t>
            </a:r>
            <a:r>
              <a:rPr lang="en-US" dirty="0"/>
              <a:t>TX </a:t>
            </a:r>
            <a:r>
              <a:rPr lang="ru-RU" dirty="0"/>
              <a:t>часть </a:t>
            </a:r>
            <a:r>
              <a:rPr lang="en-US" dirty="0"/>
              <a:t>UART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7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2A29-B38B-211A-C17F-03B2B72C3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 на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FD9A0-A3A3-3A26-05B1-21B6517A2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Протестировать </a:t>
            </a:r>
            <a:r>
              <a:rPr lang="en-US" dirty="0"/>
              <a:t>UART </a:t>
            </a:r>
            <a:r>
              <a:rPr lang="ru-RU" dirty="0"/>
              <a:t>целиком</a:t>
            </a:r>
          </a:p>
          <a:p>
            <a:r>
              <a:rPr lang="ru-RU" dirty="0"/>
              <a:t>Подключить </a:t>
            </a:r>
            <a:r>
              <a:rPr lang="en-US" dirty="0"/>
              <a:t>UART RX </a:t>
            </a:r>
            <a:r>
              <a:rPr lang="ru-RU" dirty="0"/>
              <a:t>и </a:t>
            </a:r>
            <a:r>
              <a:rPr lang="en-US" dirty="0"/>
              <a:t>TX </a:t>
            </a:r>
            <a:r>
              <a:rPr lang="ru-RU" dirty="0"/>
              <a:t>к </a:t>
            </a:r>
            <a:r>
              <a:rPr lang="en-US" dirty="0"/>
              <a:t>AXI Stream FIFO </a:t>
            </a:r>
            <a:r>
              <a:rPr lang="ru-RU" dirty="0"/>
              <a:t>8 бит в 64 бит</a:t>
            </a:r>
          </a:p>
          <a:p>
            <a:r>
              <a:rPr lang="ru-RU" dirty="0"/>
              <a:t>Протестировать прием и отправку пакетов шириной 64 бит</a:t>
            </a:r>
          </a:p>
        </p:txBody>
      </p:sp>
    </p:spTree>
    <p:extLst>
      <p:ext uri="{BB962C8B-B14F-4D97-AF65-F5344CB8AC3E}">
        <p14:creationId xmlns:p14="http://schemas.microsoft.com/office/powerpoint/2010/main" val="89303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FD2CA-B578-9F05-74C9-EAE06D18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EC1BB-1D23-EE55-D808-C5F074C47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6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</Words>
  <Application>Microsoft Office PowerPoint</Application>
  <PresentationFormat>Widescreen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 за две недели</vt:lpstr>
      <vt:lpstr>Планы на две недели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3</cp:revision>
  <dcterms:created xsi:type="dcterms:W3CDTF">2025-10-06T10:03:51Z</dcterms:created>
  <dcterms:modified xsi:type="dcterms:W3CDTF">2025-10-06T10:10:22Z</dcterms:modified>
</cp:coreProperties>
</file>