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297" r:id="rId3"/>
    <p:sldId id="299" r:id="rId4"/>
    <p:sldId id="298" r:id="rId5"/>
    <p:sldId id="296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9039"/>
    <a:srgbClr val="0305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717" autoAdjust="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313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6421B8-F9CF-4823-845B-DF35620B799C}" type="datetimeFigureOut">
              <a:rPr lang="ru-RU" smtClean="0"/>
              <a:t>06.10.2025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20ABA2-80B2-4D0B-8C76-43DAED0AB6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77099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739B7-CBA9-4A70-A450-805A20B04489}" type="datetimeFigureOut">
              <a:rPr lang="ru-RU" smtClean="0"/>
              <a:t>06.10.2025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063571-85DC-4F7A-9955-A3EAE81832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9079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AD4AE-FB64-4260-962F-457722BCD3BB}" type="datetimeFigureOut">
              <a:rPr lang="ru-RU" smtClean="0"/>
              <a:t>06.10.2025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1A664-5F62-4E7B-9516-3AE7392D4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6259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AD4AE-FB64-4260-962F-457722BCD3BB}" type="datetimeFigureOut">
              <a:rPr lang="ru-RU" smtClean="0"/>
              <a:t>06.10.2025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1A664-5F62-4E7B-9516-3AE7392D4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781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AD4AE-FB64-4260-962F-457722BCD3BB}" type="datetimeFigureOut">
              <a:rPr lang="ru-RU" smtClean="0"/>
              <a:t>06.10.2025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1A664-5F62-4E7B-9516-3AE7392D4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643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AD4AE-FB64-4260-962F-457722BCD3BB}" type="datetimeFigureOut">
              <a:rPr lang="ru-RU" smtClean="0"/>
              <a:t>06.10.2025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1A664-5F62-4E7B-9516-3AE7392D4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2739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AD4AE-FB64-4260-962F-457722BCD3BB}" type="datetimeFigureOut">
              <a:rPr lang="ru-RU" smtClean="0"/>
              <a:t>06.10.2025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1A664-5F62-4E7B-9516-3AE7392D4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9824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AD4AE-FB64-4260-962F-457722BCD3BB}" type="datetimeFigureOut">
              <a:rPr lang="ru-RU" smtClean="0"/>
              <a:t>06.10.2025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1A664-5F62-4E7B-9516-3AE7392D4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692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AD4AE-FB64-4260-962F-457722BCD3BB}" type="datetimeFigureOut">
              <a:rPr lang="ru-RU" smtClean="0"/>
              <a:t>06.10.2025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1A664-5F62-4E7B-9516-3AE7392D4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9814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AD4AE-FB64-4260-962F-457722BCD3BB}" type="datetimeFigureOut">
              <a:rPr lang="ru-RU" smtClean="0"/>
              <a:t>06.10.2025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1A664-5F62-4E7B-9516-3AE7392D4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5079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AD4AE-FB64-4260-962F-457722BCD3BB}" type="datetimeFigureOut">
              <a:rPr lang="ru-RU" smtClean="0"/>
              <a:t>06.10.2025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1A664-5F62-4E7B-9516-3AE7392D4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2028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AD4AE-FB64-4260-962F-457722BCD3BB}" type="datetimeFigureOut">
              <a:rPr lang="ru-RU" smtClean="0"/>
              <a:t>06.10.2025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1A664-5F62-4E7B-9516-3AE7392D4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7340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AD4AE-FB64-4260-962F-457722BCD3BB}" type="datetimeFigureOut">
              <a:rPr lang="ru-RU" smtClean="0"/>
              <a:t>06.10.2025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1A664-5F62-4E7B-9516-3AE7392D4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7441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EAD4AE-FB64-4260-962F-457722BCD3BB}" type="datetimeFigureOut">
              <a:rPr lang="ru-RU" smtClean="0"/>
              <a:t>06.10.2025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41A664-5F62-4E7B-9516-3AE7392D4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9073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51001" y="1960246"/>
            <a:ext cx="8889999" cy="1727345"/>
          </a:xfrm>
        </p:spPr>
        <p:txBody>
          <a:bodyPr>
            <a:normAutofit/>
          </a:bodyPr>
          <a:lstStyle/>
          <a:p>
            <a:r>
              <a:rPr lang="ru-RU" sz="5400" b="1" u="sng" dirty="0" smtClean="0"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Rawline" panose="00000500000000000000" pitchFamily="2" charset="-52"/>
              </a:rPr>
              <a:t>Отчет о проделанной работе</a:t>
            </a:r>
            <a:endParaRPr lang="ru-RU" sz="11500" b="1" u="sng" dirty="0">
              <a:solidFill>
                <a:schemeClr val="bg1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Rawline" panose="00000500000000000000" pitchFamily="2" charset="-52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15317">
            <a:off x="362391" y="4191542"/>
            <a:ext cx="2270612" cy="226204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564" y="5772863"/>
            <a:ext cx="2401455" cy="808199"/>
          </a:xfrm>
          <a:prstGeom prst="rect">
            <a:avLst/>
          </a:prstGeom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2626591" y="4137891"/>
            <a:ext cx="6938818" cy="11846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chemeClr val="bg1"/>
                </a:solidFill>
              </a:rPr>
              <a:t>22.09.2025-06.10.2025</a:t>
            </a:r>
            <a:endParaRPr lang="ru-RU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054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>
                <a:solidFill>
                  <a:schemeClr val="bg1"/>
                </a:solidFill>
              </a:rPr>
              <a:t>Если вкратце...</a:t>
            </a:r>
            <a:endParaRPr lang="ru-RU" u="sng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4368366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arenR"/>
            </a:pPr>
            <a:r>
              <a:rPr lang="ru-RU" dirty="0" smtClean="0">
                <a:solidFill>
                  <a:schemeClr val="bg1"/>
                </a:solidFill>
              </a:rPr>
              <a:t>Продолжение </a:t>
            </a:r>
            <a:r>
              <a:rPr lang="ru-RU" dirty="0" smtClean="0">
                <a:solidFill>
                  <a:schemeClr val="bg1"/>
                </a:solidFill>
              </a:rPr>
              <a:t>курса «Введение в </a:t>
            </a:r>
            <a:r>
              <a:rPr lang="ru-RU" dirty="0" smtClean="0">
                <a:solidFill>
                  <a:schemeClr val="bg1"/>
                </a:solidFill>
              </a:rPr>
              <a:t>цифровую </a:t>
            </a:r>
            <a:r>
              <a:rPr lang="ru-RU" dirty="0" smtClean="0">
                <a:solidFill>
                  <a:schemeClr val="bg1"/>
                </a:solidFill>
              </a:rPr>
              <a:t>физику» </a:t>
            </a:r>
            <a:r>
              <a:rPr lang="ru-RU" i="1" dirty="0" smtClean="0">
                <a:solidFill>
                  <a:schemeClr val="bg1"/>
                </a:solidFill>
              </a:rPr>
              <a:t>(Уже одна группа провела свое первое занятие)</a:t>
            </a:r>
            <a:endParaRPr lang="ru-RU" i="1" dirty="0" smtClean="0">
              <a:solidFill>
                <a:schemeClr val="bg1"/>
              </a:solidFill>
            </a:endParaRPr>
          </a:p>
          <a:p>
            <a:pPr marL="514350" indent="-514350">
              <a:buAutoNum type="arabicParenR"/>
            </a:pPr>
            <a:r>
              <a:rPr lang="ru-RU" dirty="0" smtClean="0">
                <a:solidFill>
                  <a:schemeClr val="bg1"/>
                </a:solidFill>
              </a:rPr>
              <a:t>Разбираюсь в реестре статей лаборатории</a:t>
            </a:r>
          </a:p>
          <a:p>
            <a:pPr marL="514350" indent="-514350">
              <a:buAutoNum type="arabicParenR"/>
            </a:pPr>
            <a:r>
              <a:rPr lang="ru-RU" dirty="0" smtClean="0">
                <a:solidFill>
                  <a:schemeClr val="bg1"/>
                </a:solidFill>
              </a:rPr>
              <a:t>Разобрал часть метода </a:t>
            </a:r>
            <a:r>
              <a:rPr lang="ru-RU" b="1" dirty="0" smtClean="0">
                <a:solidFill>
                  <a:schemeClr val="bg1"/>
                </a:solidFill>
              </a:rPr>
              <a:t>нелинейных реализаций групп Ли </a:t>
            </a:r>
            <a:r>
              <a:rPr lang="ru-RU" dirty="0" smtClean="0">
                <a:solidFill>
                  <a:schemeClr val="bg1"/>
                </a:solidFill>
              </a:rPr>
              <a:t>в рамках научки</a:t>
            </a:r>
            <a:endParaRPr lang="ru-RU" dirty="0" smtClean="0">
              <a:solidFill>
                <a:schemeClr val="bg1"/>
              </a:solidFill>
            </a:endParaRPr>
          </a:p>
          <a:p>
            <a:pPr marL="514350" indent="-514350">
              <a:buAutoNum type="arabicParenR"/>
            </a:pPr>
            <a:r>
              <a:rPr lang="ru-RU" dirty="0" smtClean="0">
                <a:solidFill>
                  <a:schemeClr val="bg1"/>
                </a:solidFill>
              </a:rPr>
              <a:t>Провели собеседования по набору в актив факультета</a:t>
            </a:r>
            <a:r>
              <a:rPr lang="ru-RU" dirty="0">
                <a:solidFill>
                  <a:schemeClr val="bg1"/>
                </a:solidFill>
              </a:rPr>
              <a:t/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i="1" dirty="0" smtClean="0">
                <a:solidFill>
                  <a:schemeClr val="bg1"/>
                </a:solidFill>
              </a:rPr>
              <a:t>(Уже поговорили с </a:t>
            </a:r>
            <a:r>
              <a:rPr lang="ru-RU" i="1" u="sng" dirty="0" smtClean="0">
                <a:solidFill>
                  <a:schemeClr val="bg1"/>
                </a:solidFill>
              </a:rPr>
              <a:t>14 студентами</a:t>
            </a:r>
            <a:r>
              <a:rPr lang="ru-RU" i="1" dirty="0" smtClean="0">
                <a:solidFill>
                  <a:schemeClr val="bg1"/>
                </a:solidFill>
              </a:rPr>
              <a:t>, еще 2 на подходе)</a:t>
            </a:r>
          </a:p>
          <a:p>
            <a:pPr marL="514350" indent="-514350">
              <a:buAutoNum type="arabicParenR"/>
            </a:pPr>
            <a:r>
              <a:rPr lang="ru-RU" strike="sngStrike" dirty="0" smtClean="0">
                <a:solidFill>
                  <a:schemeClr val="bg1"/>
                </a:solidFill>
              </a:rPr>
              <a:t>Не прошел на </a:t>
            </a:r>
            <a:r>
              <a:rPr lang="en-US" strike="sngStrike" dirty="0" smtClean="0">
                <a:solidFill>
                  <a:schemeClr val="bg1"/>
                </a:solidFill>
              </a:rPr>
              <a:t>AYSS</a:t>
            </a:r>
          </a:p>
          <a:p>
            <a:pPr marL="514350" indent="-514350">
              <a:buAutoNum type="arabicParenR"/>
            </a:pPr>
            <a:r>
              <a:rPr lang="ru-RU" dirty="0" smtClean="0">
                <a:solidFill>
                  <a:schemeClr val="bg1"/>
                </a:solidFill>
              </a:rPr>
              <a:t>Продолжаю вести практику по Стат. Физике в рамках пед. практики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564" y="5772863"/>
            <a:ext cx="2401455" cy="808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739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564" y="5772863"/>
            <a:ext cx="2401455" cy="80819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125" y="671876"/>
            <a:ext cx="6079693" cy="63954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1628" y="1851003"/>
            <a:ext cx="5277427" cy="69592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7107" y="2999978"/>
            <a:ext cx="6410325" cy="8382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063" y="4380764"/>
            <a:ext cx="6000750" cy="8382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67571" y="4201477"/>
            <a:ext cx="5335587" cy="101770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571" y="5313102"/>
            <a:ext cx="6896100" cy="1085850"/>
          </a:xfrm>
          <a:prstGeom prst="rect">
            <a:avLst/>
          </a:prstGeom>
        </p:spPr>
      </p:pic>
      <p:cxnSp>
        <p:nvCxnSpPr>
          <p:cNvPr id="14" name="Прямая со стрелкой 13"/>
          <p:cNvCxnSpPr>
            <a:stCxn id="5" idx="3"/>
            <a:endCxn id="6" idx="0"/>
          </p:cNvCxnSpPr>
          <p:nvPr/>
        </p:nvCxnSpPr>
        <p:spPr>
          <a:xfrm>
            <a:off x="6557818" y="991647"/>
            <a:ext cx="1942524" cy="859356"/>
          </a:xfrm>
          <a:prstGeom prst="straightConnector1">
            <a:avLst/>
          </a:prstGeom>
          <a:ln w="76200">
            <a:solidFill>
              <a:srgbClr val="F09039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6" idx="2"/>
            <a:endCxn id="8" idx="0"/>
          </p:cNvCxnSpPr>
          <p:nvPr/>
        </p:nvCxnSpPr>
        <p:spPr>
          <a:xfrm flipH="1">
            <a:off x="5572270" y="2546927"/>
            <a:ext cx="2928072" cy="453051"/>
          </a:xfrm>
          <a:prstGeom prst="straightConnector1">
            <a:avLst/>
          </a:prstGeom>
          <a:ln w="76200">
            <a:solidFill>
              <a:srgbClr val="F09039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8" idx="2"/>
            <a:endCxn id="11" idx="0"/>
          </p:cNvCxnSpPr>
          <p:nvPr/>
        </p:nvCxnSpPr>
        <p:spPr>
          <a:xfrm>
            <a:off x="5572270" y="3838178"/>
            <a:ext cx="3763095" cy="363299"/>
          </a:xfrm>
          <a:prstGeom prst="straightConnector1">
            <a:avLst/>
          </a:prstGeom>
          <a:ln w="76200">
            <a:solidFill>
              <a:srgbClr val="F09039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8" idx="2"/>
            <a:endCxn id="9" idx="0"/>
          </p:cNvCxnSpPr>
          <p:nvPr/>
        </p:nvCxnSpPr>
        <p:spPr>
          <a:xfrm flipH="1">
            <a:off x="3077438" y="3838178"/>
            <a:ext cx="2494832" cy="542586"/>
          </a:xfrm>
          <a:prstGeom prst="straightConnector1">
            <a:avLst/>
          </a:prstGeom>
          <a:ln w="76200">
            <a:solidFill>
              <a:srgbClr val="F09039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59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>
                <a:solidFill>
                  <a:schemeClr val="bg1"/>
                </a:solidFill>
              </a:rPr>
              <a:t>Планы:</a:t>
            </a:r>
            <a:endParaRPr lang="ru-RU" u="sng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082175"/>
          </a:xfrm>
        </p:spPr>
        <p:txBody>
          <a:bodyPr/>
          <a:lstStyle/>
          <a:p>
            <a:pPr marL="514350" indent="-514350">
              <a:buAutoNum type="arabicParenR"/>
            </a:pPr>
            <a:r>
              <a:rPr lang="ru-RU" dirty="0" smtClean="0">
                <a:solidFill>
                  <a:schemeClr val="bg1"/>
                </a:solidFill>
              </a:rPr>
              <a:t>Провести встречу-рефлексию с гр. 052503 по курсу</a:t>
            </a:r>
          </a:p>
          <a:p>
            <a:pPr marL="514350" indent="-514350">
              <a:buAutoNum type="arabicParenR"/>
            </a:pPr>
            <a:r>
              <a:rPr lang="ru-RU" dirty="0" smtClean="0">
                <a:solidFill>
                  <a:schemeClr val="bg1"/>
                </a:solidFill>
              </a:rPr>
              <a:t>Провести встречу с отобранными в актив ребятками, чтобы ввести их в курс дела и начать включать в деятельность</a:t>
            </a:r>
            <a:endParaRPr lang="en-US" dirty="0" smtClean="0">
              <a:solidFill>
                <a:schemeClr val="bg1"/>
              </a:solidFill>
            </a:endParaRPr>
          </a:p>
          <a:p>
            <a:pPr marL="514350" indent="-514350">
              <a:buAutoNum type="arabicParenR"/>
            </a:pPr>
            <a:r>
              <a:rPr lang="ru-RU" dirty="0" smtClean="0">
                <a:solidFill>
                  <a:schemeClr val="bg1"/>
                </a:solidFill>
              </a:rPr>
              <a:t>Встретиться с уже бывшим научником для обсуждения тезисов с </a:t>
            </a:r>
            <a:r>
              <a:rPr lang="en-US" dirty="0" smtClean="0">
                <a:solidFill>
                  <a:schemeClr val="bg1"/>
                </a:solidFill>
              </a:rPr>
              <a:t>LomCon-2025</a:t>
            </a:r>
            <a:endParaRPr lang="ru-RU" dirty="0" smtClean="0">
              <a:solidFill>
                <a:schemeClr val="bg1"/>
              </a:solidFill>
            </a:endParaRPr>
          </a:p>
          <a:p>
            <a:pPr marL="514350" indent="-514350">
              <a:buAutoNum type="arabicParenR"/>
            </a:pPr>
            <a:r>
              <a:rPr lang="ru-RU" dirty="0" smtClean="0">
                <a:solidFill>
                  <a:schemeClr val="bg1"/>
                </a:solidFill>
              </a:rPr>
              <a:t>Провести «Пуфик» для разгрузки, начать планировать Хэллоуин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564" y="5772863"/>
            <a:ext cx="2401455" cy="808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33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2000" y="1888981"/>
            <a:ext cx="10667999" cy="2387600"/>
          </a:xfrm>
        </p:spPr>
        <p:txBody>
          <a:bodyPr anchor="ctr">
            <a:normAutofit/>
          </a:bodyPr>
          <a:lstStyle/>
          <a:p>
            <a:r>
              <a:rPr lang="ru-RU" sz="6600" b="1" u="sng" dirty="0" smtClean="0"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Rawline" panose="00000500000000000000" pitchFamily="2" charset="-52"/>
              </a:rPr>
              <a:t>До встречи, коллеги!</a:t>
            </a:r>
            <a:endParaRPr lang="ru-RU" sz="16600" b="1" u="sng" dirty="0">
              <a:solidFill>
                <a:schemeClr val="bg1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Rawline" panose="00000500000000000000" pitchFamily="2" charset="-52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564" y="5772863"/>
            <a:ext cx="2401455" cy="80819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15317">
            <a:off x="362391" y="4191542"/>
            <a:ext cx="2270612" cy="2262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494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2">
      <a:majorFont>
        <a:latin typeface="Rawline Black"/>
        <a:ea typeface=""/>
        <a:cs typeface=""/>
      </a:majorFont>
      <a:minorFont>
        <a:latin typeface="Rawlin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485</TotalTime>
  <Words>101</Words>
  <Application>Microsoft Office PowerPoint</Application>
  <PresentationFormat>Широкоэкранный</PresentationFormat>
  <Paragraphs>15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Calibri</vt:lpstr>
      <vt:lpstr>Rawline</vt:lpstr>
      <vt:lpstr>Rawline Black</vt:lpstr>
      <vt:lpstr>Тема Office</vt:lpstr>
      <vt:lpstr>Отчет о проделанной работе</vt:lpstr>
      <vt:lpstr>Если вкратце...</vt:lpstr>
      <vt:lpstr>Презентация PowerPoint</vt:lpstr>
      <vt:lpstr>Планы:</vt:lpstr>
      <vt:lpstr>До встречи, коллеги!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Ежегодная встреча для первокурсников: Знакомство  с Физическим факультетом</dc:title>
  <dc:creator>NIKITA</dc:creator>
  <cp:lastModifiedBy>NIKITA</cp:lastModifiedBy>
  <cp:revision>46</cp:revision>
  <dcterms:created xsi:type="dcterms:W3CDTF">2025-08-29T10:26:21Z</dcterms:created>
  <dcterms:modified xsi:type="dcterms:W3CDTF">2025-10-06T10:05:03Z</dcterms:modified>
</cp:coreProperties>
</file>