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2" r:id="rId3"/>
    <p:sldId id="373" r:id="rId4"/>
    <p:sldId id="377" r:id="rId5"/>
    <p:sldId id="375" r:id="rId6"/>
    <p:sldId id="378" r:id="rId7"/>
    <p:sldId id="376" r:id="rId8"/>
    <p:sldId id="374" r:id="rId9"/>
    <p:sldId id="283" r:id="rId10"/>
    <p:sldId id="368" r:id="rId11"/>
    <p:sldId id="379" r:id="rId12"/>
    <p:sldId id="380" r:id="rId13"/>
    <p:sldId id="381" r:id="rId14"/>
    <p:sldId id="371" r:id="rId15"/>
    <p:sldId id="370" r:id="rId16"/>
    <p:sldId id="372" r:id="rId17"/>
    <p:sldId id="342" r:id="rId18"/>
    <p:sldId id="34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Block A" id="{1F93E336-914C-48EE-AA7A-8F63D70E79DD}">
          <p14:sldIdLst>
            <p14:sldId id="282"/>
            <p14:sldId id="373"/>
            <p14:sldId id="377"/>
            <p14:sldId id="375"/>
            <p14:sldId id="378"/>
            <p14:sldId id="376"/>
            <p14:sldId id="374"/>
          </p14:sldIdLst>
        </p14:section>
        <p14:section name="Block B" id="{C46D10B7-F744-4B8C-ACDB-71DB818AE2FB}">
          <p14:sldIdLst>
            <p14:sldId id="283"/>
            <p14:sldId id="368"/>
            <p14:sldId id="379"/>
            <p14:sldId id="380"/>
            <p14:sldId id="381"/>
            <p14:sldId id="371"/>
          </p14:sldIdLst>
        </p14:section>
        <p14:section name="Conclusion" id="{D28F1E1E-906D-48DC-91A3-14B16096707E}">
          <p14:sldIdLst>
            <p14:sldId id="370"/>
            <p14:sldId id="372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71093-5CAE-751A-BB27-A3DB89A1185A}" name="Матвей Вологжин" initials="MV" userId="4c8302d60a185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B7101"/>
    <a:srgbClr val="FFFFFF"/>
    <a:srgbClr val="262626"/>
    <a:srgbClr val="1E1E1E"/>
    <a:srgbClr val="FE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2542" autoAdjust="0"/>
  </p:normalViewPr>
  <p:slideViewPr>
    <p:cSldViewPr snapToGrid="0">
      <p:cViewPr>
        <p:scale>
          <a:sx n="75" d="100"/>
          <a:sy n="75" d="100"/>
        </p:scale>
        <p:origin x="451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97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твей Вологжин" userId="4c8302d60a1852bc" providerId="LiveId" clId="{1E3879BC-CB79-4F4E-B4C7-F5B5181D6E41}"/>
    <pc:docChg chg="undo custSel addSld delSld modSld sldOrd modSection">
      <pc:chgData name="Матвей Вологжин" userId="4c8302d60a1852bc" providerId="LiveId" clId="{1E3879BC-CB79-4F4E-B4C7-F5B5181D6E41}" dt="2025-10-06T07:36:00.104" v="2826" actId="20577"/>
      <pc:docMkLst>
        <pc:docMk/>
      </pc:docMkLst>
      <pc:sldChg chg="modSp mod">
        <pc:chgData name="Матвей Вологжин" userId="4c8302d60a1852bc" providerId="LiveId" clId="{1E3879BC-CB79-4F4E-B4C7-F5B5181D6E41}" dt="2025-10-06T05:56:02.723" v="44" actId="20577"/>
        <pc:sldMkLst>
          <pc:docMk/>
          <pc:sldMk cId="624276385" sldId="256"/>
        </pc:sldMkLst>
        <pc:spChg chg="mod">
          <ac:chgData name="Матвей Вологжин" userId="4c8302d60a1852bc" providerId="LiveId" clId="{1E3879BC-CB79-4F4E-B4C7-F5B5181D6E41}" dt="2025-10-06T05:56:02.723" v="44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Матвей Вологжин" userId="4c8302d60a1852bc" providerId="LiveId" clId="{1E3879BC-CB79-4F4E-B4C7-F5B5181D6E41}" dt="2025-10-06T05:55:56.931" v="36" actId="404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Матвей Вологжин" userId="4c8302d60a1852bc" providerId="LiveId" clId="{1E3879BC-CB79-4F4E-B4C7-F5B5181D6E41}" dt="2025-10-06T06:04:00.071" v="120" actId="1037"/>
        <pc:sldMkLst>
          <pc:docMk/>
          <pc:sldMk cId="866221972" sldId="282"/>
        </pc:sldMkLst>
        <pc:spChg chg="mod">
          <ac:chgData name="Матвей Вологжин" userId="4c8302d60a1852bc" providerId="LiveId" clId="{1E3879BC-CB79-4F4E-B4C7-F5B5181D6E41}" dt="2025-10-06T06:04:00.071" v="120" actId="1037"/>
          <ac:spMkLst>
            <pc:docMk/>
            <pc:sldMk cId="866221972" sldId="282"/>
            <ac:spMk id="13" creationId="{7505F962-A324-3D1B-0AEA-5AAF04AA39FD}"/>
          </ac:spMkLst>
        </pc:spChg>
        <pc:spChg chg="mod">
          <ac:chgData name="Матвей Вологжин" userId="4c8302d60a1852bc" providerId="LiveId" clId="{1E3879BC-CB79-4F4E-B4C7-F5B5181D6E41}" dt="2025-10-06T06:03:49.396" v="100" actId="403"/>
          <ac:spMkLst>
            <pc:docMk/>
            <pc:sldMk cId="866221972" sldId="282"/>
            <ac:spMk id="19" creationId="{68349D15-5509-7EEE-01CC-BF0F60EE7361}"/>
          </ac:spMkLst>
        </pc:spChg>
      </pc:sldChg>
      <pc:sldChg chg="modSp mod">
        <pc:chgData name="Матвей Вологжин" userId="4c8302d60a1852bc" providerId="LiveId" clId="{1E3879BC-CB79-4F4E-B4C7-F5B5181D6E41}" dt="2025-10-06T06:45:30.978" v="632" actId="1035"/>
        <pc:sldMkLst>
          <pc:docMk/>
          <pc:sldMk cId="2775448113" sldId="283"/>
        </pc:sldMkLst>
        <pc:spChg chg="mod">
          <ac:chgData name="Матвей Вологжин" userId="4c8302d60a1852bc" providerId="LiveId" clId="{1E3879BC-CB79-4F4E-B4C7-F5B5181D6E41}" dt="2025-10-06T06:45:30.978" v="632" actId="1035"/>
          <ac:spMkLst>
            <pc:docMk/>
            <pc:sldMk cId="2775448113" sldId="283"/>
            <ac:spMk id="3" creationId="{2FD45C32-4C37-2E7A-CE64-BF503BF1A4B1}"/>
          </ac:spMkLst>
        </pc:spChg>
        <pc:spChg chg="mod">
          <ac:chgData name="Матвей Вологжин" userId="4c8302d60a1852bc" providerId="LiveId" clId="{1E3879BC-CB79-4F4E-B4C7-F5B5181D6E41}" dt="2025-10-06T06:45:25.547" v="623" actId="404"/>
          <ac:spMkLst>
            <pc:docMk/>
            <pc:sldMk cId="2775448113" sldId="283"/>
            <ac:spMk id="13" creationId="{558DF880-BAD4-0EE0-3FCB-A21BC03534C6}"/>
          </ac:spMkLst>
        </pc:spChg>
      </pc:sldChg>
      <pc:sldChg chg="modSp mod">
        <pc:chgData name="Матвей Вологжин" userId="4c8302d60a1852bc" providerId="LiveId" clId="{1E3879BC-CB79-4F4E-B4C7-F5B5181D6E41}" dt="2025-10-06T07:36:00.104" v="2826" actId="20577"/>
        <pc:sldMkLst>
          <pc:docMk/>
          <pc:sldMk cId="3162007494" sldId="343"/>
        </pc:sldMkLst>
        <pc:spChg chg="mod">
          <ac:chgData name="Матвей Вологжин" userId="4c8302d60a1852bc" providerId="LiveId" clId="{1E3879BC-CB79-4F4E-B4C7-F5B5181D6E41}" dt="2025-10-06T07:36:00.104" v="2826" actId="20577"/>
          <ac:spMkLst>
            <pc:docMk/>
            <pc:sldMk cId="3162007494" sldId="343"/>
            <ac:spMk id="14" creationId="{A8304AB3-F914-3EC2-D063-BCC68B0EDBC7}"/>
          </ac:spMkLst>
        </pc:spChg>
      </pc:sldChg>
      <pc:sldChg chg="addSp delSp modSp del mod">
        <pc:chgData name="Матвей Вологжин" userId="4c8302d60a1852bc" providerId="LiveId" clId="{1E3879BC-CB79-4F4E-B4C7-F5B5181D6E41}" dt="2025-10-06T06:16:38.464" v="253" actId="47"/>
        <pc:sldMkLst>
          <pc:docMk/>
          <pc:sldMk cId="1050496266" sldId="358"/>
        </pc:sldMkLst>
        <pc:spChg chg="mod">
          <ac:chgData name="Матвей Вологжин" userId="4c8302d60a1852bc" providerId="LiveId" clId="{1E3879BC-CB79-4F4E-B4C7-F5B5181D6E41}" dt="2025-10-06T06:04:59.936" v="205" actId="20577"/>
          <ac:spMkLst>
            <pc:docMk/>
            <pc:sldMk cId="1050496266" sldId="358"/>
            <ac:spMk id="65" creationId="{8E8727C6-0BA0-9249-7D81-F9298AB99106}"/>
          </ac:spMkLst>
        </pc:spChg>
        <pc:graphicFrameChg chg="add del mod">
          <ac:chgData name="Матвей Вологжин" userId="4c8302d60a1852bc" providerId="LiveId" clId="{1E3879BC-CB79-4F4E-B4C7-F5B5181D6E41}" dt="2025-10-06T06:06:37.494" v="209"/>
          <ac:graphicFrameMkLst>
            <pc:docMk/>
            <pc:sldMk cId="1050496266" sldId="358"/>
            <ac:graphicFrameMk id="2" creationId="{9952A5C5-FFF3-946A-0353-20FE5F5A9149}"/>
          </ac:graphicFrameMkLst>
        </pc:graphicFrameChg>
        <pc:picChg chg="add mod">
          <ac:chgData name="Матвей Вологжин" userId="4c8302d60a1852bc" providerId="LiveId" clId="{1E3879BC-CB79-4F4E-B4C7-F5B5181D6E41}" dt="2025-10-06T06:06:52.248" v="216" actId="1076"/>
          <ac:picMkLst>
            <pc:docMk/>
            <pc:sldMk cId="1050496266" sldId="358"/>
            <ac:picMk id="3" creationId="{EF180C31-B925-063F-5A95-75F99D94D179}"/>
          </ac:picMkLst>
        </pc:picChg>
        <pc:picChg chg="del">
          <ac:chgData name="Матвей Вологжин" userId="4c8302d60a1852bc" providerId="LiveId" clId="{1E3879BC-CB79-4F4E-B4C7-F5B5181D6E41}" dt="2025-10-06T06:05:01.658" v="206" actId="478"/>
          <ac:picMkLst>
            <pc:docMk/>
            <pc:sldMk cId="1050496266" sldId="358"/>
            <ac:picMk id="12" creationId="{6E7F53A0-5A19-211F-A5FD-04CD665D4F4F}"/>
          </ac:picMkLst>
        </pc:picChg>
        <pc:picChg chg="mod">
          <ac:chgData name="Матвей Вологжин" userId="4c8302d60a1852bc" providerId="LiveId" clId="{1E3879BC-CB79-4F4E-B4C7-F5B5181D6E41}" dt="2025-10-06T06:04:19.575" v="122" actId="14100"/>
          <ac:picMkLst>
            <pc:docMk/>
            <pc:sldMk cId="1050496266" sldId="358"/>
            <ac:picMk id="52" creationId="{4FB4BEFF-3B88-A601-9BED-FF8DD306A133}"/>
          </ac:picMkLst>
        </pc:picChg>
      </pc:sldChg>
      <pc:sldChg chg="addSp delSp modSp del mod">
        <pc:chgData name="Матвей Вологжин" userId="4c8302d60a1852bc" providerId="LiveId" clId="{1E3879BC-CB79-4F4E-B4C7-F5B5181D6E41}" dt="2025-10-06T06:37:02.371" v="425" actId="47"/>
        <pc:sldMkLst>
          <pc:docMk/>
          <pc:sldMk cId="1603510221" sldId="361"/>
        </pc:sldMkLst>
        <pc:spChg chg="mod">
          <ac:chgData name="Матвей Вологжин" userId="4c8302d60a1852bc" providerId="LiveId" clId="{1E3879BC-CB79-4F4E-B4C7-F5B5181D6E41}" dt="2025-10-06T06:34:39.405" v="386" actId="20577"/>
          <ac:spMkLst>
            <pc:docMk/>
            <pc:sldMk cId="1603510221" sldId="361"/>
            <ac:spMk id="65" creationId="{08F0936D-98BA-133D-37EE-53D0F0E4126A}"/>
          </ac:spMkLst>
        </pc:spChg>
        <pc:graphicFrameChg chg="add del mod">
          <ac:chgData name="Матвей Вологжин" userId="4c8302d60a1852bc" providerId="LiveId" clId="{1E3879BC-CB79-4F4E-B4C7-F5B5181D6E41}" dt="2025-10-06T06:18:38.557" v="345"/>
          <ac:graphicFrameMkLst>
            <pc:docMk/>
            <pc:sldMk cId="1603510221" sldId="361"/>
            <ac:graphicFrameMk id="2" creationId="{DDE7749F-20C8-3847-29D0-536F2E6CA3BA}"/>
          </ac:graphicFrameMkLst>
        </pc:graphicFrameChg>
        <pc:graphicFrameChg chg="add del mod">
          <ac:chgData name="Матвей Вологжин" userId="4c8302d60a1852bc" providerId="LiveId" clId="{1E3879BC-CB79-4F4E-B4C7-F5B5181D6E41}" dt="2025-10-06T06:35:26.308" v="390"/>
          <ac:graphicFrameMkLst>
            <pc:docMk/>
            <pc:sldMk cId="1603510221" sldId="361"/>
            <ac:graphicFrameMk id="4" creationId="{2AF65555-55AE-35B2-624B-D55ACA15D85F}"/>
          </ac:graphicFrameMkLst>
        </pc:graphicFrameChg>
        <pc:picChg chg="add del mod">
          <ac:chgData name="Матвей Вологжин" userId="4c8302d60a1852bc" providerId="LiveId" clId="{1E3879BC-CB79-4F4E-B4C7-F5B5181D6E41}" dt="2025-10-06T06:34:41.016" v="387" actId="478"/>
          <ac:picMkLst>
            <pc:docMk/>
            <pc:sldMk cId="1603510221" sldId="361"/>
            <ac:picMk id="3" creationId="{9E165652-2A9E-A897-4246-7106C0B2391B}"/>
          </ac:picMkLst>
        </pc:picChg>
        <pc:picChg chg="add del mod">
          <ac:chgData name="Матвей Вологжин" userId="4c8302d60a1852bc" providerId="LiveId" clId="{1E3879BC-CB79-4F4E-B4C7-F5B5181D6E41}" dt="2025-10-06T06:36:59.818" v="424" actId="21"/>
          <ac:picMkLst>
            <pc:docMk/>
            <pc:sldMk cId="1603510221" sldId="361"/>
            <ac:picMk id="5" creationId="{491C3270-A3C9-009A-2198-9E1B704FACC3}"/>
          </ac:picMkLst>
        </pc:picChg>
        <pc:picChg chg="del">
          <ac:chgData name="Матвей Вологжин" userId="4c8302d60a1852bc" providerId="LiveId" clId="{1E3879BC-CB79-4F4E-B4C7-F5B5181D6E41}" dt="2025-10-06T06:17:18.006" v="332" actId="478"/>
          <ac:picMkLst>
            <pc:docMk/>
            <pc:sldMk cId="1603510221" sldId="361"/>
            <ac:picMk id="8" creationId="{B3887693-3928-D602-ACC5-ECDC62921352}"/>
          </ac:picMkLst>
        </pc:picChg>
      </pc:sldChg>
      <pc:sldChg chg="del">
        <pc:chgData name="Матвей Вологжин" userId="4c8302d60a1852bc" providerId="LiveId" clId="{1E3879BC-CB79-4F4E-B4C7-F5B5181D6E41}" dt="2025-10-06T06:34:07.833" v="352" actId="47"/>
        <pc:sldMkLst>
          <pc:docMk/>
          <pc:sldMk cId="3810987215" sldId="362"/>
        </pc:sldMkLst>
      </pc:sldChg>
      <pc:sldChg chg="del">
        <pc:chgData name="Матвей Вологжин" userId="4c8302d60a1852bc" providerId="LiveId" clId="{1E3879BC-CB79-4F4E-B4C7-F5B5181D6E41}" dt="2025-10-06T06:34:08.553" v="353" actId="47"/>
        <pc:sldMkLst>
          <pc:docMk/>
          <pc:sldMk cId="1629548021" sldId="363"/>
        </pc:sldMkLst>
      </pc:sldChg>
      <pc:sldChg chg="del">
        <pc:chgData name="Матвей Вологжин" userId="4c8302d60a1852bc" providerId="LiveId" clId="{1E3879BC-CB79-4F4E-B4C7-F5B5181D6E41}" dt="2025-10-06T06:34:09.368" v="354" actId="47"/>
        <pc:sldMkLst>
          <pc:docMk/>
          <pc:sldMk cId="3327241815" sldId="364"/>
        </pc:sldMkLst>
      </pc:sldChg>
      <pc:sldChg chg="del">
        <pc:chgData name="Матвей Вологжин" userId="4c8302d60a1852bc" providerId="LiveId" clId="{1E3879BC-CB79-4F4E-B4C7-F5B5181D6E41}" dt="2025-10-06T06:42:55.601" v="535" actId="47"/>
        <pc:sldMkLst>
          <pc:docMk/>
          <pc:sldMk cId="3868451022" sldId="365"/>
        </pc:sldMkLst>
      </pc:sldChg>
      <pc:sldChg chg="del">
        <pc:chgData name="Матвей Вологжин" userId="4c8302d60a1852bc" providerId="LiveId" clId="{1E3879BC-CB79-4F4E-B4C7-F5B5181D6E41}" dt="2025-10-06T06:42:55.601" v="535" actId="47"/>
        <pc:sldMkLst>
          <pc:docMk/>
          <pc:sldMk cId="2223855526" sldId="366"/>
        </pc:sldMkLst>
      </pc:sldChg>
      <pc:sldChg chg="delSp del mod">
        <pc:chgData name="Матвей Вологжин" userId="4c8302d60a1852bc" providerId="LiveId" clId="{1E3879BC-CB79-4F4E-B4C7-F5B5181D6E41}" dt="2025-10-06T06:43:00.767" v="537" actId="47"/>
        <pc:sldMkLst>
          <pc:docMk/>
          <pc:sldMk cId="3684070451" sldId="367"/>
        </pc:sldMkLst>
        <pc:picChg chg="del">
          <ac:chgData name="Матвей Вологжин" userId="4c8302d60a1852bc" providerId="LiveId" clId="{1E3879BC-CB79-4F4E-B4C7-F5B5181D6E41}" dt="2025-10-06T06:42:58.142" v="536" actId="478"/>
          <ac:picMkLst>
            <pc:docMk/>
            <pc:sldMk cId="3684070451" sldId="367"/>
            <ac:picMk id="3" creationId="{5BC61123-4A06-5EB9-DCFA-813AC8C55C1D}"/>
          </ac:picMkLst>
        </pc:picChg>
      </pc:sldChg>
      <pc:sldChg chg="addSp delSp modSp mod">
        <pc:chgData name="Матвей Вологжин" userId="4c8302d60a1852bc" providerId="LiveId" clId="{1E3879BC-CB79-4F4E-B4C7-F5B5181D6E41}" dt="2025-10-06T07:25:46.145" v="2125" actId="1076"/>
        <pc:sldMkLst>
          <pc:docMk/>
          <pc:sldMk cId="2120704067" sldId="368"/>
        </pc:sldMkLst>
        <pc:spChg chg="add mod">
          <ac:chgData name="Матвей Вологжин" userId="4c8302d60a1852bc" providerId="LiveId" clId="{1E3879BC-CB79-4F4E-B4C7-F5B5181D6E41}" dt="2025-10-06T07:25:46.145" v="2125" actId="1076"/>
          <ac:spMkLst>
            <pc:docMk/>
            <pc:sldMk cId="2120704067" sldId="368"/>
            <ac:spMk id="8" creationId="{5B7BFBA1-39EB-6398-8A54-09200BCC2ADF}"/>
          </ac:spMkLst>
        </pc:spChg>
        <pc:spChg chg="mod">
          <ac:chgData name="Матвей Вологжин" userId="4c8302d60a1852bc" providerId="LiveId" clId="{1E3879BC-CB79-4F4E-B4C7-F5B5181D6E41}" dt="2025-10-06T06:46:39.251" v="650" actId="20577"/>
          <ac:spMkLst>
            <pc:docMk/>
            <pc:sldMk cId="2120704067" sldId="368"/>
            <ac:spMk id="65" creationId="{873C19AE-FCE3-1956-D313-44868E24635A}"/>
          </ac:spMkLst>
        </pc:spChg>
        <pc:graphicFrameChg chg="add del mod">
          <ac:chgData name="Матвей Вологжин" userId="4c8302d60a1852bc" providerId="LiveId" clId="{1E3879BC-CB79-4F4E-B4C7-F5B5181D6E41}" dt="2025-10-06T06:48:18.402" v="660"/>
          <ac:graphicFrameMkLst>
            <pc:docMk/>
            <pc:sldMk cId="2120704067" sldId="368"/>
            <ac:graphicFrameMk id="3" creationId="{7B168C5A-2638-FB00-6B44-8553DEC293E0}"/>
          </ac:graphicFrameMkLst>
        </pc:graphicFrameChg>
        <pc:picChg chg="add mod">
          <ac:chgData name="Матвей Вологжин" userId="4c8302d60a1852bc" providerId="LiveId" clId="{1E3879BC-CB79-4F4E-B4C7-F5B5181D6E41}" dt="2025-10-06T06:48:02.492" v="657" actId="1076"/>
          <ac:picMkLst>
            <pc:docMk/>
            <pc:sldMk cId="2120704067" sldId="368"/>
            <ac:picMk id="2" creationId="{8F56F868-3D6C-4ACB-1D21-B6C46E09F48C}"/>
          </ac:picMkLst>
        </pc:picChg>
        <pc:picChg chg="del">
          <ac:chgData name="Матвей Вологжин" userId="4c8302d60a1852bc" providerId="LiveId" clId="{1E3879BC-CB79-4F4E-B4C7-F5B5181D6E41}" dt="2025-10-06T06:46:43.585" v="652" actId="478"/>
          <ac:picMkLst>
            <pc:docMk/>
            <pc:sldMk cId="2120704067" sldId="368"/>
            <ac:picMk id="4" creationId="{9A7C6FBE-B668-E696-8BC3-C2BBB3172842}"/>
          </ac:picMkLst>
        </pc:picChg>
        <pc:picChg chg="add mod modCrop">
          <ac:chgData name="Матвей Вологжин" userId="4c8302d60a1852bc" providerId="LiveId" clId="{1E3879BC-CB79-4F4E-B4C7-F5B5181D6E41}" dt="2025-10-06T07:25:35.076" v="2121" actId="1076"/>
          <ac:picMkLst>
            <pc:docMk/>
            <pc:sldMk cId="2120704067" sldId="368"/>
            <ac:picMk id="5" creationId="{05AC1DEB-80CD-02C3-7D50-08952F258CBB}"/>
          </ac:picMkLst>
        </pc:picChg>
        <pc:picChg chg="del">
          <ac:chgData name="Матвей Вологжин" userId="4c8302d60a1852bc" providerId="LiveId" clId="{1E3879BC-CB79-4F4E-B4C7-F5B5181D6E41}" dt="2025-10-06T06:46:41.552" v="651" actId="478"/>
          <ac:picMkLst>
            <pc:docMk/>
            <pc:sldMk cId="2120704067" sldId="368"/>
            <ac:picMk id="7" creationId="{9502101D-6369-F991-8A59-7B2EA06F9FAC}"/>
          </ac:picMkLst>
        </pc:picChg>
        <pc:picChg chg="add mod">
          <ac:chgData name="Матвей Вологжин" userId="4c8302d60a1852bc" providerId="LiveId" clId="{1E3879BC-CB79-4F4E-B4C7-F5B5181D6E41}" dt="2025-10-06T07:25:36.772" v="2122" actId="1076"/>
          <ac:picMkLst>
            <pc:docMk/>
            <pc:sldMk cId="2120704067" sldId="368"/>
            <ac:picMk id="9" creationId="{C6A9F13B-85AE-CC10-462E-CEB778E5122C}"/>
          </ac:picMkLst>
        </pc:picChg>
      </pc:sldChg>
      <pc:sldChg chg="del">
        <pc:chgData name="Матвей Вологжин" userId="4c8302d60a1852bc" providerId="LiveId" clId="{1E3879BC-CB79-4F4E-B4C7-F5B5181D6E41}" dt="2025-10-06T07:13:52.070" v="1069" actId="47"/>
        <pc:sldMkLst>
          <pc:docMk/>
          <pc:sldMk cId="3532240101" sldId="369"/>
        </pc:sldMkLst>
      </pc:sldChg>
      <pc:sldChg chg="addSp delSp modSp mod">
        <pc:chgData name="Матвей Вологжин" userId="4c8302d60a1852bc" providerId="LiveId" clId="{1E3879BC-CB79-4F4E-B4C7-F5B5181D6E41}" dt="2025-10-06T07:27:59.991" v="2150" actId="115"/>
        <pc:sldMkLst>
          <pc:docMk/>
          <pc:sldMk cId="1365480900" sldId="370"/>
        </pc:sldMkLst>
        <pc:spChg chg="mod">
          <ac:chgData name="Матвей Вологжин" userId="4c8302d60a1852bc" providerId="LiveId" clId="{1E3879BC-CB79-4F4E-B4C7-F5B5181D6E41}" dt="2025-10-06T07:27:59.991" v="2150" actId="115"/>
          <ac:spMkLst>
            <pc:docMk/>
            <pc:sldMk cId="1365480900" sldId="370"/>
            <ac:spMk id="2" creationId="{7518A55C-3A0D-EF51-25DC-160DA4EC14D8}"/>
          </ac:spMkLst>
        </pc:spChg>
        <pc:spChg chg="mod">
          <ac:chgData name="Матвей Вологжин" userId="4c8302d60a1852bc" providerId="LiveId" clId="{1E3879BC-CB79-4F4E-B4C7-F5B5181D6E41}" dt="2025-10-06T07:20:01.973" v="1465" actId="20577"/>
          <ac:spMkLst>
            <pc:docMk/>
            <pc:sldMk cId="1365480900" sldId="370"/>
            <ac:spMk id="65" creationId="{888F2E95-DC8F-5A9B-0414-7317C120DAA4}"/>
          </ac:spMkLst>
        </pc:spChg>
        <pc:picChg chg="add mod">
          <ac:chgData name="Матвей Вологжин" userId="4c8302d60a1852bc" providerId="LiveId" clId="{1E3879BC-CB79-4F4E-B4C7-F5B5181D6E41}" dt="2025-10-06T07:27:41.696" v="2149" actId="1076"/>
          <ac:picMkLst>
            <pc:docMk/>
            <pc:sldMk cId="1365480900" sldId="370"/>
            <ac:picMk id="3" creationId="{A3E551C5-ADFF-A469-2601-004ABD9B6A35}"/>
          </ac:picMkLst>
        </pc:picChg>
        <pc:picChg chg="add mod modCrop">
          <ac:chgData name="Матвей Вологжин" userId="4c8302d60a1852bc" providerId="LiveId" clId="{1E3879BC-CB79-4F4E-B4C7-F5B5181D6E41}" dt="2025-10-06T07:27:41.696" v="2149" actId="1076"/>
          <ac:picMkLst>
            <pc:docMk/>
            <pc:sldMk cId="1365480900" sldId="370"/>
            <ac:picMk id="4" creationId="{B39A98CA-3555-41A1-3A7C-2A66A9C634B9}"/>
          </ac:picMkLst>
        </pc:picChg>
        <pc:picChg chg="add mod">
          <ac:chgData name="Матвей Вологжин" userId="4c8302d60a1852bc" providerId="LiveId" clId="{1E3879BC-CB79-4F4E-B4C7-F5B5181D6E41}" dt="2025-10-06T07:27:41.696" v="2149" actId="1076"/>
          <ac:picMkLst>
            <pc:docMk/>
            <pc:sldMk cId="1365480900" sldId="370"/>
            <ac:picMk id="5" creationId="{B177552C-20B5-5D2A-200A-950F1BB5856E}"/>
          </ac:picMkLst>
        </pc:picChg>
        <pc:picChg chg="del">
          <ac:chgData name="Матвей Вологжин" userId="4c8302d60a1852bc" providerId="LiveId" clId="{1E3879BC-CB79-4F4E-B4C7-F5B5181D6E41}" dt="2025-10-06T07:19:23.311" v="1383" actId="478"/>
          <ac:picMkLst>
            <pc:docMk/>
            <pc:sldMk cId="1365480900" sldId="370"/>
            <ac:picMk id="7" creationId="{A07F0673-EC85-863B-C079-564274D92FBE}"/>
          </ac:picMkLst>
        </pc:picChg>
        <pc:picChg chg="del">
          <ac:chgData name="Матвей Вологжин" userId="4c8302d60a1852bc" providerId="LiveId" clId="{1E3879BC-CB79-4F4E-B4C7-F5B5181D6E41}" dt="2025-10-06T07:19:23.311" v="1383" actId="478"/>
          <ac:picMkLst>
            <pc:docMk/>
            <pc:sldMk cId="1365480900" sldId="370"/>
            <ac:picMk id="8" creationId="{373BE11A-6E9D-6473-3FC1-03CC9D3F906D}"/>
          </ac:picMkLst>
        </pc:picChg>
      </pc:sldChg>
      <pc:sldChg chg="addSp delSp modSp mod">
        <pc:chgData name="Матвей Вологжин" userId="4c8302d60a1852bc" providerId="LiveId" clId="{1E3879BC-CB79-4F4E-B4C7-F5B5181D6E41}" dt="2025-10-06T07:34:54.241" v="2665" actId="20577"/>
        <pc:sldMkLst>
          <pc:docMk/>
          <pc:sldMk cId="1715285253" sldId="372"/>
        </pc:sldMkLst>
        <pc:spChg chg="mod">
          <ac:chgData name="Матвей Вологжин" userId="4c8302d60a1852bc" providerId="LiveId" clId="{1E3879BC-CB79-4F4E-B4C7-F5B5181D6E41}" dt="2025-10-06T07:32:40.628" v="2630" actId="113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Матвей Вологжин" userId="4c8302d60a1852bc" providerId="LiveId" clId="{1E3879BC-CB79-4F4E-B4C7-F5B5181D6E41}" dt="2025-10-06T07:34:54.241" v="2665" actId="20577"/>
          <ac:spMkLst>
            <pc:docMk/>
            <pc:sldMk cId="1715285253" sldId="372"/>
            <ac:spMk id="65" creationId="{590D8FDE-5A0A-8BEB-8FA3-90A4879A994D}"/>
          </ac:spMkLst>
        </pc:spChg>
        <pc:picChg chg="del">
          <ac:chgData name="Матвей Вологжин" userId="4c8302d60a1852bc" providerId="LiveId" clId="{1E3879BC-CB79-4F4E-B4C7-F5B5181D6E41}" dt="2025-10-06T07:30:07.304" v="2256" actId="478"/>
          <ac:picMkLst>
            <pc:docMk/>
            <pc:sldMk cId="1715285253" sldId="372"/>
            <ac:picMk id="3" creationId="{A6A52178-2FC7-F037-4649-D352BFC97AC4}"/>
          </ac:picMkLst>
        </pc:picChg>
        <pc:picChg chg="add mod">
          <ac:chgData name="Матвей Вологжин" userId="4c8302d60a1852bc" providerId="LiveId" clId="{1E3879BC-CB79-4F4E-B4C7-F5B5181D6E41}" dt="2025-10-06T07:34:30.044" v="2648" actId="1076"/>
          <ac:picMkLst>
            <pc:docMk/>
            <pc:sldMk cId="1715285253" sldId="372"/>
            <ac:picMk id="4" creationId="{37DEBBA1-B5E9-DF12-DA63-6CD23A206C87}"/>
          </ac:picMkLst>
        </pc:picChg>
      </pc:sldChg>
      <pc:sldChg chg="addSp modSp add mod modAnim">
        <pc:chgData name="Матвей Вологжин" userId="4c8302d60a1852bc" providerId="LiveId" clId="{1E3879BC-CB79-4F4E-B4C7-F5B5181D6E41}" dt="2025-10-06T06:15:57.979" v="252"/>
        <pc:sldMkLst>
          <pc:docMk/>
          <pc:sldMk cId="1279928676" sldId="373"/>
        </pc:sldMkLst>
        <pc:spChg chg="mod">
          <ac:chgData name="Матвей Вологжин" userId="4c8302d60a1852bc" providerId="LiveId" clId="{1E3879BC-CB79-4F4E-B4C7-F5B5181D6E41}" dt="2025-10-06T06:07:03.892" v="241" actId="20577"/>
          <ac:spMkLst>
            <pc:docMk/>
            <pc:sldMk cId="1279928676" sldId="373"/>
            <ac:spMk id="65" creationId="{A3E4220C-BA4E-D659-C602-CFA099496E7F}"/>
          </ac:spMkLst>
        </pc:spChg>
        <pc:picChg chg="add mod">
          <ac:chgData name="Матвей Вологжин" userId="4c8302d60a1852bc" providerId="LiveId" clId="{1E3879BC-CB79-4F4E-B4C7-F5B5181D6E41}" dt="2025-10-06T06:15:24.914" v="249" actId="1076"/>
          <ac:picMkLst>
            <pc:docMk/>
            <pc:sldMk cId="1279928676" sldId="373"/>
            <ac:picMk id="2" creationId="{FF4768DB-3FD3-CFE2-406B-C64F958B766B}"/>
          </ac:picMkLst>
        </pc:picChg>
        <pc:picChg chg="mod">
          <ac:chgData name="Матвей Вологжин" userId="4c8302d60a1852bc" providerId="LiveId" clId="{1E3879BC-CB79-4F4E-B4C7-F5B5181D6E41}" dt="2025-10-06T06:15:27.530" v="250" actId="1076"/>
          <ac:picMkLst>
            <pc:docMk/>
            <pc:sldMk cId="1279928676" sldId="373"/>
            <ac:picMk id="3" creationId="{C21DAB9D-9230-F505-C9BA-4636EA8E93FC}"/>
          </ac:picMkLst>
        </pc:picChg>
      </pc:sldChg>
      <pc:sldChg chg="add">
        <pc:chgData name="Матвей Вологжин" userId="4c8302d60a1852bc" providerId="LiveId" clId="{1E3879BC-CB79-4F4E-B4C7-F5B5181D6E41}" dt="2025-10-06T06:34:11.555" v="355"/>
        <pc:sldMkLst>
          <pc:docMk/>
          <pc:sldMk cId="4185331514" sldId="374"/>
        </pc:sldMkLst>
      </pc:sldChg>
      <pc:sldChg chg="addSp delSp modSp add mod ord">
        <pc:chgData name="Матвей Вологжин" userId="4c8302d60a1852bc" providerId="LiveId" clId="{1E3879BC-CB79-4F4E-B4C7-F5B5181D6E41}" dt="2025-10-06T06:42:22.547" v="514" actId="478"/>
        <pc:sldMkLst>
          <pc:docMk/>
          <pc:sldMk cId="3628562915" sldId="375"/>
        </pc:sldMkLst>
        <pc:spChg chg="mod">
          <ac:chgData name="Матвей Вологжин" userId="4c8302d60a1852bc" providerId="LiveId" clId="{1E3879BC-CB79-4F4E-B4C7-F5B5181D6E41}" dt="2025-10-06T06:40:44.387" v="486" actId="114"/>
          <ac:spMkLst>
            <pc:docMk/>
            <pc:sldMk cId="3628562915" sldId="375"/>
            <ac:spMk id="65" creationId="{807F7980-FFB6-F632-12D1-DD6681C77B8C}"/>
          </ac:spMkLst>
        </pc:spChg>
        <pc:grpChg chg="add del mod">
          <ac:chgData name="Матвей Вологжин" userId="4c8302d60a1852bc" providerId="LiveId" clId="{1E3879BC-CB79-4F4E-B4C7-F5B5181D6E41}" dt="2025-10-06T06:40:21.772" v="446" actId="478"/>
          <ac:grpSpMkLst>
            <pc:docMk/>
            <pc:sldMk cId="3628562915" sldId="375"/>
            <ac:grpSpMk id="11" creationId="{89B02AB1-906E-738A-8D31-64ED0A0E86AF}"/>
          </ac:grpSpMkLst>
        </pc:grpChg>
        <pc:graphicFrameChg chg="add del mod">
          <ac:chgData name="Матвей Вологжин" userId="4c8302d60a1852bc" providerId="LiveId" clId="{1E3879BC-CB79-4F4E-B4C7-F5B5181D6E41}" dt="2025-10-06T06:36:00.444" v="400"/>
          <ac:graphicFrameMkLst>
            <pc:docMk/>
            <pc:sldMk cId="3628562915" sldId="375"/>
            <ac:graphicFrameMk id="2" creationId="{A51CCE6D-D6C9-CF04-EA48-4DB2D2BA1EDF}"/>
          </ac:graphicFrameMkLst>
        </pc:graphicFrameChg>
        <pc:graphicFrameChg chg="add del mod">
          <ac:chgData name="Матвей Вологжин" userId="4c8302d60a1852bc" providerId="LiveId" clId="{1E3879BC-CB79-4F4E-B4C7-F5B5181D6E41}" dt="2025-10-06T06:37:28.214" v="434"/>
          <ac:graphicFrameMkLst>
            <pc:docMk/>
            <pc:sldMk cId="3628562915" sldId="375"/>
            <ac:graphicFrameMk id="8" creationId="{36442573-C21C-9B97-EA79-B9774F26C24F}"/>
          </ac:graphicFrameMkLst>
        </pc:graphicFrameChg>
        <pc:graphicFrameChg chg="add del mod">
          <ac:chgData name="Матвей Вологжин" userId="4c8302d60a1852bc" providerId="LiveId" clId="{1E3879BC-CB79-4F4E-B4C7-F5B5181D6E41}" dt="2025-10-06T06:40:22.390" v="449"/>
          <ac:graphicFrameMkLst>
            <pc:docMk/>
            <pc:sldMk cId="3628562915" sldId="375"/>
            <ac:graphicFrameMk id="12" creationId="{A58EAD71-2BF7-6507-C501-DD948410AADA}"/>
          </ac:graphicFrameMkLst>
        </pc:graphicFrameChg>
        <pc:picChg chg="add mod">
          <ac:chgData name="Матвей Вологжин" userId="4c8302d60a1852bc" providerId="LiveId" clId="{1E3879BC-CB79-4F4E-B4C7-F5B5181D6E41}" dt="2025-10-06T06:37:42.329" v="439" actId="164"/>
          <ac:picMkLst>
            <pc:docMk/>
            <pc:sldMk cId="3628562915" sldId="375"/>
            <ac:picMk id="3" creationId="{B72CE506-B590-9152-E0EC-34EB98EA1EE2}"/>
          </ac:picMkLst>
        </pc:picChg>
        <pc:picChg chg="add mod">
          <ac:chgData name="Матвей Вологжин" userId="4c8302d60a1852bc" providerId="LiveId" clId="{1E3879BC-CB79-4F4E-B4C7-F5B5181D6E41}" dt="2025-10-06T06:37:42.329" v="439" actId="164"/>
          <ac:picMkLst>
            <pc:docMk/>
            <pc:sldMk cId="3628562915" sldId="375"/>
            <ac:picMk id="4" creationId="{651860B9-34F3-190A-816E-A72257386698}"/>
          </ac:picMkLst>
        </pc:picChg>
        <pc:picChg chg="del">
          <ac:chgData name="Матвей Вологжин" userId="4c8302d60a1852bc" providerId="LiveId" clId="{1E3879BC-CB79-4F4E-B4C7-F5B5181D6E41}" dt="2025-10-06T06:35:59.961" v="397" actId="478"/>
          <ac:picMkLst>
            <pc:docMk/>
            <pc:sldMk cId="3628562915" sldId="375"/>
            <ac:picMk id="5" creationId="{3CB392C5-154A-3C71-870C-4965AF54C715}"/>
          </ac:picMkLst>
        </pc:picChg>
        <pc:picChg chg="add mod">
          <ac:chgData name="Матвей Вологжин" userId="4c8302d60a1852bc" providerId="LiveId" clId="{1E3879BC-CB79-4F4E-B4C7-F5B5181D6E41}" dt="2025-10-06T06:37:42.329" v="439" actId="164"/>
          <ac:picMkLst>
            <pc:docMk/>
            <pc:sldMk cId="3628562915" sldId="375"/>
            <ac:picMk id="6" creationId="{491C3270-A3C9-009A-2198-9E1B704FACC3}"/>
          </ac:picMkLst>
        </pc:picChg>
        <pc:picChg chg="add">
          <ac:chgData name="Матвей Вологжин" userId="4c8302d60a1852bc" providerId="LiveId" clId="{1E3879BC-CB79-4F4E-B4C7-F5B5181D6E41}" dt="2025-10-06T06:37:22.098" v="431"/>
          <ac:picMkLst>
            <pc:docMk/>
            <pc:sldMk cId="3628562915" sldId="375"/>
            <ac:picMk id="7" creationId="{7A468A26-1907-3C64-77CC-993BDE3EBF78}"/>
          </ac:picMkLst>
        </pc:picChg>
        <pc:picChg chg="add mod">
          <ac:chgData name="Матвей Вологжин" userId="4c8302d60a1852bc" providerId="LiveId" clId="{1E3879BC-CB79-4F4E-B4C7-F5B5181D6E41}" dt="2025-10-06T06:37:42.329" v="439" actId="164"/>
          <ac:picMkLst>
            <pc:docMk/>
            <pc:sldMk cId="3628562915" sldId="375"/>
            <ac:picMk id="9" creationId="{4194C428-5D6E-4A0E-9F6D-F187E0167BBE}"/>
          </ac:picMkLst>
        </pc:picChg>
        <pc:picChg chg="add mod">
          <ac:chgData name="Матвей Вологжин" userId="4c8302d60a1852bc" providerId="LiveId" clId="{1E3879BC-CB79-4F4E-B4C7-F5B5181D6E41}" dt="2025-10-06T06:40:29.522" v="453" actId="1076"/>
          <ac:picMkLst>
            <pc:docMk/>
            <pc:sldMk cId="3628562915" sldId="375"/>
            <ac:picMk id="13" creationId="{4BA03052-5157-78C4-89CB-3C420C51D152}"/>
          </ac:picMkLst>
        </pc:picChg>
        <pc:picChg chg="add del">
          <ac:chgData name="Матвей Вологжин" userId="4c8302d60a1852bc" providerId="LiveId" clId="{1E3879BC-CB79-4F4E-B4C7-F5B5181D6E41}" dt="2025-10-06T06:42:22.547" v="514" actId="478"/>
          <ac:picMkLst>
            <pc:docMk/>
            <pc:sldMk cId="3628562915" sldId="375"/>
            <ac:picMk id="14" creationId="{6CC14B7A-1FCF-651B-BF63-A9E82744C717}"/>
          </ac:picMkLst>
        </pc:picChg>
      </pc:sldChg>
      <pc:sldChg chg="modSp add mod ord">
        <pc:chgData name="Матвей Вологжин" userId="4c8302d60a1852bc" providerId="LiveId" clId="{1E3879BC-CB79-4F4E-B4C7-F5B5181D6E41}" dt="2025-10-06T06:41:18.915" v="504" actId="20577"/>
        <pc:sldMkLst>
          <pc:docMk/>
          <pc:sldMk cId="1279618509" sldId="376"/>
        </pc:sldMkLst>
        <pc:spChg chg="mod">
          <ac:chgData name="Матвей Вологжин" userId="4c8302d60a1852bc" providerId="LiveId" clId="{1E3879BC-CB79-4F4E-B4C7-F5B5181D6E41}" dt="2025-10-06T06:41:18.915" v="504" actId="20577"/>
          <ac:spMkLst>
            <pc:docMk/>
            <pc:sldMk cId="1279618509" sldId="376"/>
            <ac:spMk id="65" creationId="{2AFC76E6-EA62-DC0E-7E23-DC8BBF1BF304}"/>
          </ac:spMkLst>
        </pc:spChg>
      </pc:sldChg>
      <pc:sldChg chg="addSp delSp modSp add del mod">
        <pc:chgData name="Матвей Вологжин" userId="4c8302d60a1852bc" providerId="LiveId" clId="{1E3879BC-CB79-4F4E-B4C7-F5B5181D6E41}" dt="2025-10-06T06:37:57.810" v="441" actId="47"/>
        <pc:sldMkLst>
          <pc:docMk/>
          <pc:sldMk cId="2506926082" sldId="376"/>
        </pc:sldMkLst>
        <pc:graphicFrameChg chg="add del mod">
          <ac:chgData name="Матвей Вологжин" userId="4c8302d60a1852bc" providerId="LiveId" clId="{1E3879BC-CB79-4F4E-B4C7-F5B5181D6E41}" dt="2025-10-06T06:36:25.440" v="409"/>
          <ac:graphicFrameMkLst>
            <pc:docMk/>
            <pc:sldMk cId="2506926082" sldId="376"/>
            <ac:graphicFrameMk id="2" creationId="{47F40ADE-237F-1BCD-1C46-D2CAEA54A238}"/>
          </ac:graphicFrameMkLst>
        </pc:graphicFrameChg>
        <pc:picChg chg="add del mod">
          <ac:chgData name="Матвей Вологжин" userId="4c8302d60a1852bc" providerId="LiveId" clId="{1E3879BC-CB79-4F4E-B4C7-F5B5181D6E41}" dt="2025-10-06T06:36:27.864" v="412" actId="21"/>
          <ac:picMkLst>
            <pc:docMk/>
            <pc:sldMk cId="2506926082" sldId="376"/>
            <ac:picMk id="3" creationId="{651860B9-34F3-190A-816E-A72257386698}"/>
          </ac:picMkLst>
        </pc:picChg>
        <pc:picChg chg="del">
          <ac:chgData name="Матвей Вологжин" userId="4c8302d60a1852bc" providerId="LiveId" clId="{1E3879BC-CB79-4F4E-B4C7-F5B5181D6E41}" dt="2025-10-06T06:36:24.790" v="406" actId="478"/>
          <ac:picMkLst>
            <pc:docMk/>
            <pc:sldMk cId="2506926082" sldId="376"/>
            <ac:picMk id="5" creationId="{C31B7A96-5E64-2B36-866A-C37F780D04D1}"/>
          </ac:picMkLst>
        </pc:picChg>
      </pc:sldChg>
      <pc:sldChg chg="delSp modSp add mod ord">
        <pc:chgData name="Матвей Вологжин" userId="4c8302d60a1852bc" providerId="LiveId" clId="{1E3879BC-CB79-4F4E-B4C7-F5B5181D6E41}" dt="2025-10-06T06:44:23.088" v="559"/>
        <pc:sldMkLst>
          <pc:docMk/>
          <pc:sldMk cId="2477622240" sldId="377"/>
        </pc:sldMkLst>
        <pc:spChg chg="mod">
          <ac:chgData name="Матвей Вологжин" userId="4c8302d60a1852bc" providerId="LiveId" clId="{1E3879BC-CB79-4F4E-B4C7-F5B5181D6E41}" dt="2025-10-06T06:42:32.504" v="534" actId="20577"/>
          <ac:spMkLst>
            <pc:docMk/>
            <pc:sldMk cId="2477622240" sldId="377"/>
            <ac:spMk id="65" creationId="{BD41D71A-0FB6-93AA-A7D3-D3A5C9756C0D}"/>
          </ac:spMkLst>
        </pc:spChg>
        <pc:picChg chg="del">
          <ac:chgData name="Матвей Вологжин" userId="4c8302d60a1852bc" providerId="LiveId" clId="{1E3879BC-CB79-4F4E-B4C7-F5B5181D6E41}" dt="2025-10-06T06:42:12.908" v="508" actId="478"/>
          <ac:picMkLst>
            <pc:docMk/>
            <pc:sldMk cId="2477622240" sldId="377"/>
            <ac:picMk id="13" creationId="{7FB2858A-406D-3ECE-1A88-1ADEB8566597}"/>
          </ac:picMkLst>
        </pc:picChg>
        <pc:picChg chg="mod">
          <ac:chgData name="Матвей Вологжин" userId="4c8302d60a1852bc" providerId="LiveId" clId="{1E3879BC-CB79-4F4E-B4C7-F5B5181D6E41}" dt="2025-10-06T06:42:19.695" v="513" actId="1036"/>
          <ac:picMkLst>
            <pc:docMk/>
            <pc:sldMk cId="2477622240" sldId="377"/>
            <ac:picMk id="14" creationId="{8A7AF552-0F10-C15A-F78A-ED10DDE437DB}"/>
          </ac:picMkLst>
        </pc:picChg>
      </pc:sldChg>
      <pc:sldChg chg="add del">
        <pc:chgData name="Матвей Вологжин" userId="4c8302d60a1852bc" providerId="LiveId" clId="{1E3879BC-CB79-4F4E-B4C7-F5B5181D6E41}" dt="2025-10-06T06:38:00.326" v="442" actId="47"/>
        <pc:sldMkLst>
          <pc:docMk/>
          <pc:sldMk cId="2842450284" sldId="377"/>
        </pc:sldMkLst>
      </pc:sldChg>
      <pc:sldChg chg="addSp delSp modSp add mod ord">
        <pc:chgData name="Матвей Вологжин" userId="4c8302d60a1852bc" providerId="LiveId" clId="{1E3879BC-CB79-4F4E-B4C7-F5B5181D6E41}" dt="2025-10-06T06:44:29.221" v="561"/>
        <pc:sldMkLst>
          <pc:docMk/>
          <pc:sldMk cId="2470299115" sldId="378"/>
        </pc:sldMkLst>
        <pc:spChg chg="mod">
          <ac:chgData name="Матвей Вологжин" userId="4c8302d60a1852bc" providerId="LiveId" clId="{1E3879BC-CB79-4F4E-B4C7-F5B5181D6E41}" dt="2025-10-06T06:44:13.557" v="557" actId="114"/>
          <ac:spMkLst>
            <pc:docMk/>
            <pc:sldMk cId="2470299115" sldId="378"/>
            <ac:spMk id="65" creationId="{8CACD576-AC01-659D-BCB2-BD2FC3B4B56D}"/>
          </ac:spMkLst>
        </pc:spChg>
        <pc:grpChg chg="del">
          <ac:chgData name="Матвей Вологжин" userId="4c8302d60a1852bc" providerId="LiveId" clId="{1E3879BC-CB79-4F4E-B4C7-F5B5181D6E41}" dt="2025-10-06T06:43:55.693" v="541" actId="478"/>
          <ac:grpSpMkLst>
            <pc:docMk/>
            <pc:sldMk cId="2470299115" sldId="378"/>
            <ac:grpSpMk id="11" creationId="{7FDC6D53-E9AB-3479-D6B8-A395F738253D}"/>
          </ac:grpSpMkLst>
        </pc:grpChg>
        <pc:picChg chg="add mod">
          <ac:chgData name="Матвей Вологжин" userId="4c8302d60a1852bc" providerId="LiveId" clId="{1E3879BC-CB79-4F4E-B4C7-F5B5181D6E41}" dt="2025-10-06T06:44:06.124" v="545" actId="1076"/>
          <ac:picMkLst>
            <pc:docMk/>
            <pc:sldMk cId="2470299115" sldId="378"/>
            <ac:picMk id="2" creationId="{12C9A8F2-DEC7-541C-02D7-40BEDCC73F30}"/>
          </ac:picMkLst>
        </pc:picChg>
      </pc:sldChg>
      <pc:sldChg chg="addSp delSp modSp add mod">
        <pc:chgData name="Матвей Вологжин" userId="4c8302d60a1852bc" providerId="LiveId" clId="{1E3879BC-CB79-4F4E-B4C7-F5B5181D6E41}" dt="2025-10-06T07:12:40.681" v="1022" actId="27636"/>
        <pc:sldMkLst>
          <pc:docMk/>
          <pc:sldMk cId="300028125" sldId="379"/>
        </pc:sldMkLst>
        <pc:spChg chg="del">
          <ac:chgData name="Матвей Вологжин" userId="4c8302d60a1852bc" providerId="LiveId" clId="{1E3879BC-CB79-4F4E-B4C7-F5B5181D6E41}" dt="2025-10-06T07:01:59.492" v="889" actId="478"/>
          <ac:spMkLst>
            <pc:docMk/>
            <pc:sldMk cId="300028125" sldId="379"/>
            <ac:spMk id="8" creationId="{1F4F8762-685A-45EC-3032-231B5954C498}"/>
          </ac:spMkLst>
        </pc:spChg>
        <pc:spChg chg="mod">
          <ac:chgData name="Матвей Вологжин" userId="4c8302d60a1852bc" providerId="LiveId" clId="{1E3879BC-CB79-4F4E-B4C7-F5B5181D6E41}" dt="2025-10-06T07:12:40.681" v="1022" actId="27636"/>
          <ac:spMkLst>
            <pc:docMk/>
            <pc:sldMk cId="300028125" sldId="379"/>
            <ac:spMk id="65" creationId="{854EB0F0-8BE4-393C-0E17-01F9AD3565CD}"/>
          </ac:spMkLst>
        </pc:spChg>
        <pc:graphicFrameChg chg="add mod">
          <ac:chgData name="Матвей Вологжин" userId="4c8302d60a1852bc" providerId="LiveId" clId="{1E3879BC-CB79-4F4E-B4C7-F5B5181D6E41}" dt="2025-10-06T07:02:31.712" v="892" actId="1957"/>
          <ac:graphicFrameMkLst>
            <pc:docMk/>
            <pc:sldMk cId="300028125" sldId="379"/>
            <ac:graphicFrameMk id="4" creationId="{692669BD-88E5-02C7-D393-6DECAD403E4A}"/>
          </ac:graphicFrameMkLst>
        </pc:graphicFrameChg>
        <pc:graphicFrameChg chg="add del mod">
          <ac:chgData name="Матвей Вологжин" userId="4c8302d60a1852bc" providerId="LiveId" clId="{1E3879BC-CB79-4F4E-B4C7-F5B5181D6E41}" dt="2025-10-06T07:06:54.595" v="918" actId="478"/>
          <ac:graphicFrameMkLst>
            <pc:docMk/>
            <pc:sldMk cId="300028125" sldId="379"/>
            <ac:graphicFrameMk id="9" creationId="{6676CE96-C615-6F24-48EE-E759E42F531D}"/>
          </ac:graphicFrameMkLst>
        </pc:graphicFrameChg>
        <pc:graphicFrameChg chg="add mod">
          <ac:chgData name="Матвей Вологжин" userId="4c8302d60a1852bc" providerId="LiveId" clId="{1E3879BC-CB79-4F4E-B4C7-F5B5181D6E41}" dt="2025-10-06T07:11:52.983" v="983" actId="20577"/>
          <ac:graphicFrameMkLst>
            <pc:docMk/>
            <pc:sldMk cId="300028125" sldId="379"/>
            <ac:graphicFrameMk id="13" creationId="{8F81ED08-76E5-C35D-5B2D-FF834097FE2D}"/>
          </ac:graphicFrameMkLst>
        </pc:graphicFrameChg>
      </pc:sldChg>
      <pc:sldChg chg="addSp delSp modSp add mod modAnim">
        <pc:chgData name="Матвей Вологжин" userId="4c8302d60a1852bc" providerId="LiveId" clId="{1E3879BC-CB79-4F4E-B4C7-F5B5181D6E41}" dt="2025-10-06T07:13:21.727" v="1068" actId="1076"/>
        <pc:sldMkLst>
          <pc:docMk/>
          <pc:sldMk cId="3491009588" sldId="380"/>
        </pc:sldMkLst>
        <pc:spChg chg="mod">
          <ac:chgData name="Матвей Вологжин" userId="4c8302d60a1852bc" providerId="LiveId" clId="{1E3879BC-CB79-4F4E-B4C7-F5B5181D6E41}" dt="2025-10-06T07:12:54.262" v="1063" actId="20577"/>
          <ac:spMkLst>
            <pc:docMk/>
            <pc:sldMk cId="3491009588" sldId="380"/>
            <ac:spMk id="65" creationId="{82F67564-014C-F1BB-1C2E-51235FB07FE6}"/>
          </ac:spMkLst>
        </pc:spChg>
        <pc:graphicFrameChg chg="del">
          <ac:chgData name="Матвей Вологжин" userId="4c8302d60a1852bc" providerId="LiveId" clId="{1E3879BC-CB79-4F4E-B4C7-F5B5181D6E41}" dt="2025-10-06T07:12:25.916" v="985" actId="478"/>
          <ac:graphicFrameMkLst>
            <pc:docMk/>
            <pc:sldMk cId="3491009588" sldId="380"/>
            <ac:graphicFrameMk id="13" creationId="{3CC45070-54B5-FB6C-5984-897DC566C536}"/>
          </ac:graphicFrameMkLst>
        </pc:graphicFrameChg>
        <pc:picChg chg="add mod">
          <ac:chgData name="Матвей Вологжин" userId="4c8302d60a1852bc" providerId="LiveId" clId="{1E3879BC-CB79-4F4E-B4C7-F5B5181D6E41}" dt="2025-10-06T07:13:21.727" v="1068" actId="1076"/>
          <ac:picMkLst>
            <pc:docMk/>
            <pc:sldMk cId="3491009588" sldId="380"/>
            <ac:picMk id="2" creationId="{CA5CDC05-EAA0-1550-D1A6-1AB892D64A6B}"/>
          </ac:picMkLst>
        </pc:picChg>
        <pc:picChg chg="del">
          <ac:chgData name="Матвей Вологжин" userId="4c8302d60a1852bc" providerId="LiveId" clId="{1E3879BC-CB79-4F4E-B4C7-F5B5181D6E41}" dt="2025-10-06T07:12:25.916" v="985" actId="478"/>
          <ac:picMkLst>
            <pc:docMk/>
            <pc:sldMk cId="3491009588" sldId="380"/>
            <ac:picMk id="5" creationId="{FDFEBC66-0D3D-5898-91B8-CCD50CF5E6C8}"/>
          </ac:picMkLst>
        </pc:picChg>
      </pc:sldChg>
      <pc:sldChg chg="addSp delSp modSp add mod delAnim">
        <pc:chgData name="Матвей Вологжин" userId="4c8302d60a1852bc" providerId="LiveId" clId="{1E3879BC-CB79-4F4E-B4C7-F5B5181D6E41}" dt="2025-10-06T07:23:45.111" v="2109" actId="1076"/>
        <pc:sldMkLst>
          <pc:docMk/>
          <pc:sldMk cId="3915088005" sldId="381"/>
        </pc:sldMkLst>
        <pc:spChg chg="mod">
          <ac:chgData name="Матвей Вологжин" userId="4c8302d60a1852bc" providerId="LiveId" clId="{1E3879BC-CB79-4F4E-B4C7-F5B5181D6E41}" dt="2025-10-06T07:19:38.177" v="1437" actId="20577"/>
          <ac:spMkLst>
            <pc:docMk/>
            <pc:sldMk cId="3915088005" sldId="381"/>
            <ac:spMk id="65" creationId="{B57B2317-4DDC-103B-1E75-02A7DAC268AF}"/>
          </ac:spMkLst>
        </pc:spChg>
        <pc:picChg chg="del">
          <ac:chgData name="Матвей Вологжин" userId="4c8302d60a1852bc" providerId="LiveId" clId="{1E3879BC-CB79-4F4E-B4C7-F5B5181D6E41}" dt="2025-10-06T07:23:16.368" v="2103" actId="478"/>
          <ac:picMkLst>
            <pc:docMk/>
            <pc:sldMk cId="3915088005" sldId="381"/>
            <ac:picMk id="2" creationId="{E3E7CB20-4031-7C02-F010-593340265420}"/>
          </ac:picMkLst>
        </pc:picChg>
        <pc:picChg chg="add mod">
          <ac:chgData name="Матвей Вологжин" userId="4c8302d60a1852bc" providerId="LiveId" clId="{1E3879BC-CB79-4F4E-B4C7-F5B5181D6E41}" dt="2025-10-06T07:23:45.111" v="2109" actId="1076"/>
          <ac:picMkLst>
            <pc:docMk/>
            <pc:sldMk cId="3915088005" sldId="381"/>
            <ac:picMk id="3" creationId="{2C5F05CD-E412-5745-D2B8-7B9F9B218778}"/>
          </ac:picMkLst>
        </pc:picChg>
      </pc:sldChg>
    </pc:docChg>
  </pc:docChgLst>
  <pc:docChgLst>
    <pc:chgData name="Matthew Vologzhin" userId="4c8302d60a1852bc" providerId="LiveId" clId="{CF242DF9-136A-47A6-BD41-24F3F3176725}"/>
    <pc:docChg chg="undo custSel addSld delSld modSld sldOrd delSection modSection">
      <pc:chgData name="Matthew Vologzhin" userId="4c8302d60a1852bc" providerId="LiveId" clId="{CF242DF9-136A-47A6-BD41-24F3F3176725}" dt="2025-08-21T11:41:50.033" v="19675" actId="1036"/>
      <pc:docMkLst>
        <pc:docMk/>
      </pc:docMkLst>
      <pc:sldChg chg="addSp delSp modSp mod modNotesTx">
        <pc:chgData name="Matthew Vologzhin" userId="4c8302d60a1852bc" providerId="LiveId" clId="{CF242DF9-136A-47A6-BD41-24F3F3176725}" dt="2025-08-20T09:27:18.192" v="19647" actId="21"/>
        <pc:sldMkLst>
          <pc:docMk/>
          <pc:sldMk cId="624276385" sldId="256"/>
        </pc:sldMkLst>
      </pc:sldChg>
      <pc:sldChg chg="del">
        <pc:chgData name="Matthew Vologzhin" userId="4c8302d60a1852bc" providerId="LiveId" clId="{CF242DF9-136A-47A6-BD41-24F3F3176725}" dt="2025-08-16T22:33:06.565" v="3572" actId="47"/>
        <pc:sldMkLst>
          <pc:docMk/>
          <pc:sldMk cId="1053600853" sldId="259"/>
        </pc:sldMkLst>
      </pc:sldChg>
      <pc:sldChg chg="modSp mod modNotesTx">
        <pc:chgData name="Matthew Vologzhin" userId="4c8302d60a1852bc" providerId="LiveId" clId="{CF242DF9-136A-47A6-BD41-24F3F3176725}" dt="2025-08-17T18:09:01.197" v="10879" actId="20577"/>
        <pc:sldMkLst>
          <pc:docMk/>
          <pc:sldMk cId="3123227469" sldId="265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532341693" sldId="267"/>
        </pc:sldMkLst>
      </pc:sldChg>
      <pc:sldChg chg="addSp delSp modSp mod modNotesTx">
        <pc:chgData name="Matthew Vologzhin" userId="4c8302d60a1852bc" providerId="LiveId" clId="{CF242DF9-136A-47A6-BD41-24F3F3176725}" dt="2025-08-18T21:57:08.822" v="19484" actId="20577"/>
        <pc:sldMkLst>
          <pc:docMk/>
          <pc:sldMk cId="945994516" sldId="270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4276565879" sldId="271"/>
        </pc:sldMkLst>
      </pc:sldChg>
      <pc:sldChg chg="addSp delSp modSp mod ord modTransition">
        <pc:chgData name="Matthew Vologzhin" userId="4c8302d60a1852bc" providerId="LiveId" clId="{CF242DF9-136A-47A6-BD41-24F3F3176725}" dt="2025-08-17T20:02:14.943" v="15514" actId="20577"/>
        <pc:sldMkLst>
          <pc:docMk/>
          <pc:sldMk cId="3136897072" sldId="272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476500336" sldId="273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3378205239" sldId="277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796214274" sldId="280"/>
        </pc:sldMkLst>
      </pc:sldChg>
      <pc:sldChg chg="del">
        <pc:chgData name="Matthew Vologzhin" userId="4c8302d60a1852bc" providerId="LiveId" clId="{CF242DF9-136A-47A6-BD41-24F3F3176725}" dt="2025-08-16T21:23:06.705" v="2831" actId="47"/>
        <pc:sldMkLst>
          <pc:docMk/>
          <pc:sldMk cId="2474563125" sldId="281"/>
        </pc:sldMkLst>
      </pc:sldChg>
      <pc:sldChg chg="addSp delSp modSp mod modTransition modNotesTx">
        <pc:chgData name="Matthew Vologzhin" userId="4c8302d60a1852bc" providerId="LiveId" clId="{CF242DF9-136A-47A6-BD41-24F3F3176725}" dt="2025-08-17T19:03:44.373" v="11014" actId="20577"/>
        <pc:sldMkLst>
          <pc:docMk/>
          <pc:sldMk cId="866221972" sldId="282"/>
        </pc:sldMkLst>
      </pc:sldChg>
      <pc:sldChg chg="addSp delSp modSp mod modTransition modNotesTx">
        <pc:chgData name="Matthew Vologzhin" userId="4c8302d60a1852bc" providerId="LiveId" clId="{CF242DF9-136A-47A6-BD41-24F3F3176725}" dt="2025-08-17T19:05:16.321" v="11106" actId="20577"/>
        <pc:sldMkLst>
          <pc:docMk/>
          <pc:sldMk cId="2775448113" sldId="283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1852901336" sldId="284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611665970" sldId="286"/>
        </pc:sldMkLst>
      </pc:sldChg>
      <pc:sldChg chg="addSp delSp modSp add mod ord modNotesTx">
        <pc:chgData name="Matthew Vologzhin" userId="4c8302d60a1852bc" providerId="LiveId" clId="{CF242DF9-136A-47A6-BD41-24F3F3176725}" dt="2025-08-18T21:57:02.035" v="19483" actId="20577"/>
        <pc:sldMkLst>
          <pc:docMk/>
          <pc:sldMk cId="1176472350" sldId="287"/>
        </pc:sldMkLst>
      </pc:sldChg>
      <pc:sldChg chg="del">
        <pc:chgData name="Matthew Vologzhin" userId="4c8302d60a1852bc" providerId="LiveId" clId="{CF242DF9-136A-47A6-BD41-24F3F3176725}" dt="2025-08-17T01:04:42.263" v="6872" actId="47"/>
        <pc:sldMkLst>
          <pc:docMk/>
          <pc:sldMk cId="871620161" sldId="288"/>
        </pc:sldMkLst>
      </pc:sldChg>
      <pc:sldChg chg="addSp delSp modSp mod modTransition modNotesTx">
        <pc:chgData name="Matthew Vologzhin" userId="4c8302d60a1852bc" providerId="LiveId" clId="{CF242DF9-136A-47A6-BD41-24F3F3176725}" dt="2025-08-17T21:13:51.193" v="18515" actId="20577"/>
        <pc:sldMkLst>
          <pc:docMk/>
          <pc:sldMk cId="3785954650" sldId="289"/>
        </pc:sldMkLst>
      </pc:sldChg>
      <pc:sldChg chg="del">
        <pc:chgData name="Matthew Vologzhin" userId="4c8302d60a1852bc" providerId="LiveId" clId="{CF242DF9-136A-47A6-BD41-24F3F3176725}" dt="2025-08-17T01:04:42.263" v="6872" actId="47"/>
        <pc:sldMkLst>
          <pc:docMk/>
          <pc:sldMk cId="4140406337" sldId="290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358879045" sldId="294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107461753" sldId="295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207632575" sldId="296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689232388" sldId="297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165599376" sldId="298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473910224" sldId="299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989387649" sldId="301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107634149" sldId="302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085086770" sldId="303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976440102" sldId="305"/>
        </pc:sldMkLst>
      </pc:sldChg>
      <pc:sldChg chg="del">
        <pc:chgData name="Matthew Vologzhin" userId="4c8302d60a1852bc" providerId="LiveId" clId="{CF242DF9-136A-47A6-BD41-24F3F3176725}" dt="2025-08-17T01:04:42.263" v="6872" actId="47"/>
        <pc:sldMkLst>
          <pc:docMk/>
          <pc:sldMk cId="2791763543" sldId="306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4209296927" sldId="308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1075455308" sldId="309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2153728929" sldId="310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593554298" sldId="311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410483941" sldId="312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762347959" sldId="313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186237053" sldId="314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684485766" sldId="315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3765794652" sldId="316"/>
        </pc:sldMkLst>
      </pc:sldChg>
      <pc:sldChg chg="addSp delSp modSp mod modNotesTx">
        <pc:chgData name="Matthew Vologzhin" userId="4c8302d60a1852bc" providerId="LiveId" clId="{CF242DF9-136A-47A6-BD41-24F3F3176725}" dt="2025-08-18T21:57:13.873" v="19485" actId="20577"/>
        <pc:sldMkLst>
          <pc:docMk/>
          <pc:sldMk cId="471869092" sldId="318"/>
        </pc:sldMkLst>
      </pc:sldChg>
      <pc:sldChg chg="addSp delSp modSp mod">
        <pc:chgData name="Matthew Vologzhin" userId="4c8302d60a1852bc" providerId="LiveId" clId="{CF242DF9-136A-47A6-BD41-24F3F3176725}" dt="2025-08-17T00:16:44.538" v="5628" actId="1035"/>
        <pc:sldMkLst>
          <pc:docMk/>
          <pc:sldMk cId="3009405825" sldId="319"/>
        </pc:sldMkLst>
      </pc:sldChg>
      <pc:sldChg chg="addSp delSp modSp mod modTransition modNotesTx">
        <pc:chgData name="Matthew Vologzhin" userId="4c8302d60a1852bc" providerId="LiveId" clId="{CF242DF9-136A-47A6-BD41-24F3F3176725}" dt="2025-08-18T22:07:14.053" v="19629" actId="2711"/>
        <pc:sldMkLst>
          <pc:docMk/>
          <pc:sldMk cId="1335617830" sldId="320"/>
        </pc:sldMkLst>
      </pc:sldChg>
      <pc:sldChg chg="addSp delSp modSp mod modNotesTx">
        <pc:chgData name="Matthew Vologzhin" userId="4c8302d60a1852bc" providerId="LiveId" clId="{CF242DF9-136A-47A6-BD41-24F3F3176725}" dt="2025-08-18T22:07:35.789" v="19631" actId="2711"/>
        <pc:sldMkLst>
          <pc:docMk/>
          <pc:sldMk cId="3409717465" sldId="321"/>
        </pc:sldMkLst>
      </pc:sldChg>
      <pc:sldChg chg="modSp add del mod">
        <pc:chgData name="Matthew Vologzhin" userId="4c8302d60a1852bc" providerId="LiveId" clId="{CF242DF9-136A-47A6-BD41-24F3F3176725}" dt="2025-08-16T20:22:26.380" v="1325" actId="47"/>
        <pc:sldMkLst>
          <pc:docMk/>
          <pc:sldMk cId="3916235270" sldId="322"/>
        </pc:sldMkLst>
      </pc:sldChg>
      <pc:sldChg chg="addSp delSp modSp mod modNotesTx">
        <pc:chgData name="Matthew Vologzhin" userId="4c8302d60a1852bc" providerId="LiveId" clId="{CF242DF9-136A-47A6-BD41-24F3F3176725}" dt="2025-08-17T19:58:39.676" v="15513" actId="20577"/>
        <pc:sldMkLst>
          <pc:docMk/>
          <pc:sldMk cId="2707593871" sldId="323"/>
        </pc:sldMkLst>
      </pc:sldChg>
      <pc:sldChg chg="del">
        <pc:chgData name="Matthew Vologzhin" userId="4c8302d60a1852bc" providerId="LiveId" clId="{CF242DF9-136A-47A6-BD41-24F3F3176725}" dt="2025-08-16T21:22:58.494" v="2829" actId="47"/>
        <pc:sldMkLst>
          <pc:docMk/>
          <pc:sldMk cId="631420617" sldId="324"/>
        </pc:sldMkLst>
      </pc:sldChg>
      <pc:sldChg chg="del">
        <pc:chgData name="Matthew Vologzhin" userId="4c8302d60a1852bc" providerId="LiveId" clId="{CF242DF9-136A-47A6-BD41-24F3F3176725}" dt="2025-08-16T21:22:58.494" v="2829" actId="47"/>
        <pc:sldMkLst>
          <pc:docMk/>
          <pc:sldMk cId="271110960" sldId="325"/>
        </pc:sldMkLst>
      </pc:sldChg>
      <pc:sldChg chg="del">
        <pc:chgData name="Matthew Vologzhin" userId="4c8302d60a1852bc" providerId="LiveId" clId="{CF242DF9-136A-47A6-BD41-24F3F3176725}" dt="2025-08-16T21:22:58.494" v="2829" actId="47"/>
        <pc:sldMkLst>
          <pc:docMk/>
          <pc:sldMk cId="1185794611" sldId="326"/>
        </pc:sldMkLst>
      </pc:sldChg>
      <pc:sldChg chg="addSp delSp modSp mod modTransition modNotesTx">
        <pc:chgData name="Matthew Vologzhin" userId="4c8302d60a1852bc" providerId="LiveId" clId="{CF242DF9-136A-47A6-BD41-24F3F3176725}" dt="2025-08-18T22:30:31.875" v="19635" actId="20577"/>
        <pc:sldMkLst>
          <pc:docMk/>
          <pc:sldMk cId="30527703" sldId="327"/>
        </pc:sldMkLst>
      </pc:sldChg>
      <pc:sldChg chg="addSp delSp modSp mod modNotesTx">
        <pc:chgData name="Matthew Vologzhin" userId="4c8302d60a1852bc" providerId="LiveId" clId="{CF242DF9-136A-47A6-BD41-24F3F3176725}" dt="2025-08-18T22:53:37.340" v="19637" actId="2711"/>
        <pc:sldMkLst>
          <pc:docMk/>
          <pc:sldMk cId="4055260728" sldId="328"/>
        </pc:sldMkLst>
      </pc:sldChg>
      <pc:sldChg chg="addSp delSp modSp add mod modNotesTx">
        <pc:chgData name="Matthew Vologzhin" userId="4c8302d60a1852bc" providerId="LiveId" clId="{CF242DF9-136A-47A6-BD41-24F3F3176725}" dt="2025-08-18T22:07:52.228" v="19633" actId="2711"/>
        <pc:sldMkLst>
          <pc:docMk/>
          <pc:sldMk cId="1622520079" sldId="329"/>
        </pc:sldMkLst>
      </pc:sldChg>
      <pc:sldChg chg="addSp delSp modSp add mod modNotesTx">
        <pc:chgData name="Matthew Vologzhin" userId="4c8302d60a1852bc" providerId="LiveId" clId="{CF242DF9-136A-47A6-BD41-24F3F3176725}" dt="2025-08-17T20:04:33.211" v="15554" actId="20577"/>
        <pc:sldMkLst>
          <pc:docMk/>
          <pc:sldMk cId="707006098" sldId="330"/>
        </pc:sldMkLst>
      </pc:sldChg>
      <pc:sldChg chg="add del">
        <pc:chgData name="Matthew Vologzhin" userId="4c8302d60a1852bc" providerId="LiveId" clId="{CF242DF9-136A-47A6-BD41-24F3F3176725}" dt="2025-08-16T21:27:22.329" v="2868" actId="47"/>
        <pc:sldMkLst>
          <pc:docMk/>
          <pc:sldMk cId="1627804182" sldId="331"/>
        </pc:sldMkLst>
      </pc:sldChg>
      <pc:sldChg chg="add del">
        <pc:chgData name="Matthew Vologzhin" userId="4c8302d60a1852bc" providerId="LiveId" clId="{CF242DF9-136A-47A6-BD41-24F3F3176725}" dt="2025-08-16T21:27:23.344" v="2869" actId="47"/>
        <pc:sldMkLst>
          <pc:docMk/>
          <pc:sldMk cId="1160263981" sldId="332"/>
        </pc:sldMkLst>
      </pc:sldChg>
      <pc:sldChg chg="addSp delSp modSp add mod modNotesTx">
        <pc:chgData name="Matthew Vologzhin" userId="4c8302d60a1852bc" providerId="LiveId" clId="{CF242DF9-136A-47A6-BD41-24F3F3176725}" dt="2025-08-17T20:56:15.725" v="16463" actId="20577"/>
        <pc:sldMkLst>
          <pc:docMk/>
          <pc:sldMk cId="4052848557" sldId="333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3317916981" sldId="336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1935189228" sldId="337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543388775" sldId="338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1609101854" sldId="339"/>
        </pc:sldMkLst>
      </pc:sldChg>
      <pc:sldChg chg="addSp delSp modSp add mod modNotesTx">
        <pc:chgData name="Matthew Vologzhin" userId="4c8302d60a1852bc" providerId="LiveId" clId="{CF242DF9-136A-47A6-BD41-24F3F3176725}" dt="2025-08-17T21:09:02.267" v="17999" actId="20577"/>
        <pc:sldMkLst>
          <pc:docMk/>
          <pc:sldMk cId="3786835878" sldId="340"/>
        </pc:sldMkLst>
      </pc:sldChg>
      <pc:sldChg chg="addSp delSp modSp add mod modNotesTx">
        <pc:chgData name="Matthew Vologzhin" userId="4c8302d60a1852bc" providerId="LiveId" clId="{CF242DF9-136A-47A6-BD41-24F3F3176725}" dt="2025-08-17T21:13:02.216" v="18507" actId="20577"/>
        <pc:sldMkLst>
          <pc:docMk/>
          <pc:sldMk cId="1532644193" sldId="341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260407116" sldId="341"/>
        </pc:sldMkLst>
      </pc:sldChg>
      <pc:sldChg chg="addSp delSp modSp add mod modNotesTx">
        <pc:chgData name="Matthew Vologzhin" userId="4c8302d60a1852bc" providerId="LiveId" clId="{CF242DF9-136A-47A6-BD41-24F3F3176725}" dt="2025-08-21T11:41:50.033" v="19675" actId="1036"/>
        <pc:sldMkLst>
          <pc:docMk/>
          <pc:sldMk cId="3393403400" sldId="342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672950269" sldId="342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018331834" sldId="343"/>
        </pc:sldMkLst>
      </pc:sldChg>
      <pc:sldChg chg="addSp delSp modSp add mod modNotesTx">
        <pc:chgData name="Matthew Vologzhin" userId="4c8302d60a1852bc" providerId="LiveId" clId="{CF242DF9-136A-47A6-BD41-24F3F3176725}" dt="2025-08-20T09:27:02.615" v="19640" actId="21"/>
        <pc:sldMkLst>
          <pc:docMk/>
          <pc:sldMk cId="3162007494" sldId="343"/>
        </pc:sldMkLst>
      </pc:sldChg>
      <pc:sldChg chg="addSp delSp modSp add del mod">
        <pc:chgData name="Matthew Vologzhin" userId="4c8302d60a1852bc" providerId="LiveId" clId="{CF242DF9-136A-47A6-BD41-24F3F3176725}" dt="2025-08-16T23:21:10.539" v="4478" actId="47"/>
        <pc:sldMkLst>
          <pc:docMk/>
          <pc:sldMk cId="1263814416" sldId="344"/>
        </pc:sldMkLst>
      </pc:sldChg>
      <pc:sldChg chg="addSp delSp modSp add mod modNotesTx">
        <pc:chgData name="Matthew Vologzhin" userId="4c8302d60a1852bc" providerId="LiveId" clId="{CF242DF9-136A-47A6-BD41-24F3F3176725}" dt="2025-08-17T20:53:42.225" v="16199" actId="5793"/>
        <pc:sldMkLst>
          <pc:docMk/>
          <pc:sldMk cId="3456575091" sldId="344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613205661" sldId="344"/>
        </pc:sldMkLst>
      </pc:sldChg>
      <pc:sldChg chg="modSp add mod ord modNotesTx">
        <pc:chgData name="Matthew Vologzhin" userId="4c8302d60a1852bc" providerId="LiveId" clId="{CF242DF9-136A-47A6-BD41-24F3F3176725}" dt="2025-08-17T20:55:00.536" v="16354" actId="20577"/>
        <pc:sldMkLst>
          <pc:docMk/>
          <pc:sldMk cId="952344548" sldId="345"/>
        </pc:sldMkLst>
      </pc:sldChg>
      <pc:sldChg chg="add del">
        <pc:chgData name="Matthew Vologzhin" userId="4c8302d60a1852bc" providerId="LiveId" clId="{CF242DF9-136A-47A6-BD41-24F3F3176725}" dt="2025-08-17T00:45:27.861" v="6368" actId="47"/>
        <pc:sldMkLst>
          <pc:docMk/>
          <pc:sldMk cId="1376154671" sldId="346"/>
        </pc:sldMkLst>
      </pc:sldChg>
      <pc:sldChg chg="addSp modSp add mod modNotesTx">
        <pc:chgData name="Matthew Vologzhin" userId="4c8302d60a1852bc" providerId="LiveId" clId="{CF242DF9-136A-47A6-BD41-24F3F3176725}" dt="2025-08-17T21:02:17.766" v="17298" actId="20577"/>
        <pc:sldMkLst>
          <pc:docMk/>
          <pc:sldMk cId="3052933803" sldId="346"/>
        </pc:sldMkLst>
      </pc:sldChg>
      <pc:sldChg chg="modSp add mod modNotesTx">
        <pc:chgData name="Matthew Vologzhin" userId="4c8302d60a1852bc" providerId="LiveId" clId="{CF242DF9-136A-47A6-BD41-24F3F3176725}" dt="2025-08-17T21:02:51.969" v="17350" actId="20577"/>
        <pc:sldMkLst>
          <pc:docMk/>
          <pc:sldMk cId="324518997" sldId="347"/>
        </pc:sldMkLst>
      </pc:sldChg>
      <pc:sldChg chg="modSp add del mod">
        <pc:chgData name="Matthew Vologzhin" userId="4c8302d60a1852bc" providerId="LiveId" clId="{CF242DF9-136A-47A6-BD41-24F3F3176725}" dt="2025-08-17T00:48:43.004" v="6400" actId="47"/>
        <pc:sldMkLst>
          <pc:docMk/>
          <pc:sldMk cId="1756924162" sldId="347"/>
        </pc:sldMkLst>
      </pc:sldChg>
      <pc:sldChg chg="add del">
        <pc:chgData name="Matthew Vologzhin" userId="4c8302d60a1852bc" providerId="LiveId" clId="{CF242DF9-136A-47A6-BD41-24F3F3176725}" dt="2025-08-17T00:49:29.048" v="6409"/>
        <pc:sldMkLst>
          <pc:docMk/>
          <pc:sldMk cId="3437006768" sldId="348"/>
        </pc:sldMkLst>
      </pc:sldChg>
      <pc:sldChg chg="delSp modSp add mod ord modNotesTx">
        <pc:chgData name="Matthew Vologzhin" userId="4c8302d60a1852bc" providerId="LiveId" clId="{CF242DF9-136A-47A6-BD41-24F3F3176725}" dt="2025-08-17T21:01:37.384" v="17261" actId="20577"/>
        <pc:sldMkLst>
          <pc:docMk/>
          <pc:sldMk cId="3676495253" sldId="348"/>
        </pc:sldMkLst>
      </pc:sldChg>
      <pc:sldChg chg="delSp modSp add mod modNotesTx">
        <pc:chgData name="Matthew Vologzhin" userId="4c8302d60a1852bc" providerId="LiveId" clId="{CF242DF9-136A-47A6-BD41-24F3F3176725}" dt="2025-08-17T21:04:17.639" v="17492" actId="20577"/>
        <pc:sldMkLst>
          <pc:docMk/>
          <pc:sldMk cId="1726504708" sldId="349"/>
        </pc:sldMkLst>
      </pc:sldChg>
      <pc:sldChg chg="delSp modSp add mod modNotesTx">
        <pc:chgData name="Matthew Vologzhin" userId="4c8302d60a1852bc" providerId="LiveId" clId="{CF242DF9-136A-47A6-BD41-24F3F3176725}" dt="2025-08-17T21:06:21.810" v="17740" actId="20577"/>
        <pc:sldMkLst>
          <pc:docMk/>
          <pc:sldMk cId="3090296952" sldId="350"/>
        </pc:sldMkLst>
      </pc:sldChg>
      <pc:sldChg chg="modSp add mod modNotesTx">
        <pc:chgData name="Matthew Vologzhin" userId="4c8302d60a1852bc" providerId="LiveId" clId="{CF242DF9-136A-47A6-BD41-24F3F3176725}" dt="2025-08-17T21:10:12.001" v="18103" actId="20577"/>
        <pc:sldMkLst>
          <pc:docMk/>
          <pc:sldMk cId="2873048289" sldId="351"/>
        </pc:sldMkLst>
      </pc:sldChg>
      <pc:sldChg chg="modSp add mod modNotesTx">
        <pc:chgData name="Matthew Vologzhin" userId="4c8302d60a1852bc" providerId="LiveId" clId="{CF242DF9-136A-47A6-BD41-24F3F3176725}" dt="2025-08-17T21:10:44.602" v="18193" actId="20577"/>
        <pc:sldMkLst>
          <pc:docMk/>
          <pc:sldMk cId="4135797487" sldId="352"/>
        </pc:sldMkLst>
      </pc:sldChg>
      <pc:sldChg chg="modSp add mod modNotesTx">
        <pc:chgData name="Matthew Vologzhin" userId="4c8302d60a1852bc" providerId="LiveId" clId="{CF242DF9-136A-47A6-BD41-24F3F3176725}" dt="2025-08-17T21:11:31.789" v="18294" actId="20577"/>
        <pc:sldMkLst>
          <pc:docMk/>
          <pc:sldMk cId="1800804678" sldId="353"/>
        </pc:sldMkLst>
      </pc:sldChg>
      <pc:sldChg chg="modSp add mod modNotesTx">
        <pc:chgData name="Matthew Vologzhin" userId="4c8302d60a1852bc" providerId="LiveId" clId="{CF242DF9-136A-47A6-BD41-24F3F3176725}" dt="2025-08-17T21:12:57.151" v="18503" actId="20577"/>
        <pc:sldMkLst>
          <pc:docMk/>
          <pc:sldMk cId="768735251" sldId="354"/>
        </pc:sldMkLst>
      </pc:sldChg>
      <pc:sldChg chg="new del">
        <pc:chgData name="Matthew Vologzhin" userId="4c8302d60a1852bc" providerId="LiveId" clId="{CF242DF9-136A-47A6-BD41-24F3F3176725}" dt="2025-08-17T14:09:02.541" v="8417" actId="680"/>
        <pc:sldMkLst>
          <pc:docMk/>
          <pc:sldMk cId="3628601302" sldId="355"/>
        </pc:sldMkLst>
      </pc:sldChg>
    </pc:docChg>
  </pc:docChgLst>
  <pc:docChgLst>
    <pc:chgData name="Matthew Vologzhin" userId="4c8302d60a1852bc" providerId="LiveId" clId="{19F955DE-0F2E-464C-8A06-83C8C1BCA4B9}"/>
    <pc:docChg chg="undo custSel addSld delSld modSld sldOrd modSection">
      <pc:chgData name="Matthew Vologzhin" userId="4c8302d60a1852bc" providerId="LiveId" clId="{19F955DE-0F2E-464C-8A06-83C8C1BCA4B9}" dt="2025-09-09T09:47:14.750" v="2743" actId="1076"/>
      <pc:docMkLst>
        <pc:docMk/>
      </pc:docMkLst>
      <pc:sldChg chg="addSp delSp modSp mod modNotesTx">
        <pc:chgData name="Matthew Vologzhin" userId="4c8302d60a1852bc" providerId="LiveId" clId="{19F955DE-0F2E-464C-8A06-83C8C1BCA4B9}" dt="2025-09-07T23:48:19.453" v="2698" actId="20577"/>
        <pc:sldMkLst>
          <pc:docMk/>
          <pc:sldMk cId="624276385" sldId="256"/>
        </pc:sldMkLst>
        <pc:spChg chg="mod">
          <ac:chgData name="Matthew Vologzhin" userId="4c8302d60a1852bc" providerId="LiveId" clId="{19F955DE-0F2E-464C-8A06-83C8C1BCA4B9}" dt="2025-09-07T21:50:44.907" v="455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Matthew Vologzhin" userId="4c8302d60a1852bc" providerId="LiveId" clId="{19F955DE-0F2E-464C-8A06-83C8C1BCA4B9}" dt="2025-09-07T21:50:34.076" v="447" actId="403"/>
          <ac:spMkLst>
            <pc:docMk/>
            <pc:sldMk cId="624276385" sldId="256"/>
            <ac:spMk id="1033" creationId="{E6899039-F29F-59CD-7235-4158A38F5FB0}"/>
          </ac:spMkLst>
        </pc:spChg>
        <pc:spChg chg="mod">
          <ac:chgData name="Matthew Vologzhin" userId="4c8302d60a1852bc" providerId="LiveId" clId="{19F955DE-0F2E-464C-8A06-83C8C1BCA4B9}" dt="2025-09-07T21:48:03.465" v="82" actId="20577"/>
          <ac:spMkLst>
            <pc:docMk/>
            <pc:sldMk cId="624276385" sldId="256"/>
            <ac:spMk id="1034" creationId="{2ACF118F-2A6A-C053-DF00-42A1083E51C4}"/>
          </ac:spMkLst>
        </pc:spChg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3123227469" sldId="265"/>
        </pc:sldMkLst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945994516" sldId="270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136897072" sldId="272"/>
        </pc:sldMkLst>
      </pc:sldChg>
      <pc:sldChg chg="delSp modSp add del mod modNotesTx">
        <pc:chgData name="Matthew Vologzhin" userId="4c8302d60a1852bc" providerId="LiveId" clId="{19F955DE-0F2E-464C-8A06-83C8C1BCA4B9}" dt="2025-09-07T23:48:12.243" v="2696" actId="20577"/>
        <pc:sldMkLst>
          <pc:docMk/>
          <pc:sldMk cId="866221972" sldId="282"/>
        </pc:sldMkLst>
        <pc:spChg chg="mod">
          <ac:chgData name="Matthew Vologzhin" userId="4c8302d60a1852bc" providerId="LiveId" clId="{19F955DE-0F2E-464C-8A06-83C8C1BCA4B9}" dt="2025-09-07T22:00:53.130" v="1336" actId="20577"/>
          <ac:spMkLst>
            <pc:docMk/>
            <pc:sldMk cId="866221972" sldId="282"/>
            <ac:spMk id="13" creationId="{7505F962-A324-3D1B-0AEA-5AAF04AA39FD}"/>
          </ac:spMkLst>
        </pc:spChg>
        <pc:spChg chg="mod">
          <ac:chgData name="Matthew Vologzhin" userId="4c8302d60a1852bc" providerId="LiveId" clId="{19F955DE-0F2E-464C-8A06-83C8C1BCA4B9}" dt="2025-09-07T22:02:26.915" v="1491" actId="20577"/>
          <ac:spMkLst>
            <pc:docMk/>
            <pc:sldMk cId="866221972" sldId="282"/>
            <ac:spMk id="19" creationId="{68349D15-5509-7EEE-01CC-BF0F60EE7361}"/>
          </ac:spMkLst>
        </pc:spChg>
      </pc:sldChg>
      <pc:sldChg chg="delSp modSp add del mod modTransition modNotesTx">
        <pc:chgData name="Matthew Vologzhin" userId="4c8302d60a1852bc" providerId="LiveId" clId="{19F955DE-0F2E-464C-8A06-83C8C1BCA4B9}" dt="2025-09-07T23:47:24.601" v="2680" actId="20577"/>
        <pc:sldMkLst>
          <pc:docMk/>
          <pc:sldMk cId="2775448113" sldId="283"/>
        </pc:sldMkLst>
        <pc:spChg chg="mod">
          <ac:chgData name="Matthew Vologzhin" userId="4c8302d60a1852bc" providerId="LiveId" clId="{19F955DE-0F2E-464C-8A06-83C8C1BCA4B9}" dt="2025-09-07T22:36:46.699" v="2234" actId="403"/>
          <ac:spMkLst>
            <pc:docMk/>
            <pc:sldMk cId="2775448113" sldId="283"/>
            <ac:spMk id="3" creationId="{2FD45C32-4C37-2E7A-CE64-BF503BF1A4B1}"/>
          </ac:spMkLst>
        </pc:spChg>
        <pc:spChg chg="mod">
          <ac:chgData name="Matthew Vologzhin" userId="4c8302d60a1852bc" providerId="LiveId" clId="{19F955DE-0F2E-464C-8A06-83C8C1BCA4B9}" dt="2025-09-07T21:59:32.611" v="1212" actId="1036"/>
          <ac:spMkLst>
            <pc:docMk/>
            <pc:sldMk cId="2775448113" sldId="283"/>
            <ac:spMk id="13" creationId="{558DF880-BAD4-0EE0-3FCB-A21BC03534C6}"/>
          </ac:spMkLst>
        </pc:spChg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1176472350" sldId="287"/>
        </pc:sldMkLst>
      </pc:sldChg>
      <pc:sldChg chg="delSp modSp mod modTransition modNotesTx">
        <pc:chgData name="Matthew Vologzhin" userId="4c8302d60a1852bc" providerId="LiveId" clId="{19F955DE-0F2E-464C-8A06-83C8C1BCA4B9}" dt="2025-09-07T23:47:18.283" v="2678" actId="20577"/>
        <pc:sldMkLst>
          <pc:docMk/>
          <pc:sldMk cId="3785954650" sldId="289"/>
        </pc:sldMkLst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471869092" sldId="318"/>
        </pc:sldMkLst>
      </pc:sldChg>
      <pc:sldChg chg="addSp delSp modSp add del mod modTransition modNotesTx">
        <pc:chgData name="Matthew Vologzhin" userId="4c8302d60a1852bc" providerId="LiveId" clId="{19F955DE-0F2E-464C-8A06-83C8C1BCA4B9}" dt="2025-09-07T23:48:05.433" v="2694" actId="20577"/>
        <pc:sldMkLst>
          <pc:docMk/>
          <pc:sldMk cId="3009405825" sldId="319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1335617830" sldId="320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3409717465" sldId="321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2707593871" sldId="323"/>
        </pc:sldMkLst>
      </pc:sldChg>
      <pc:sldChg chg="del">
        <pc:chgData name="Matthew Vologzhin" userId="4c8302d60a1852bc" providerId="LiveId" clId="{19F955DE-0F2E-464C-8A06-83C8C1BCA4B9}" dt="2025-09-07T21:52:05.797" v="465" actId="47"/>
        <pc:sldMkLst>
          <pc:docMk/>
          <pc:sldMk cId="30527703" sldId="327"/>
        </pc:sldMkLst>
      </pc:sldChg>
      <pc:sldChg chg="del">
        <pc:chgData name="Matthew Vologzhin" userId="4c8302d60a1852bc" providerId="LiveId" clId="{19F955DE-0F2E-464C-8A06-83C8C1BCA4B9}" dt="2025-09-07T22:24:21.678" v="1979" actId="47"/>
        <pc:sldMkLst>
          <pc:docMk/>
          <pc:sldMk cId="4055260728" sldId="328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1622520079" sldId="329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707006098" sldId="330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4052848557" sldId="333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786835878" sldId="340"/>
        </pc:sldMkLst>
      </pc:sldChg>
      <pc:sldChg chg="add del">
        <pc:chgData name="Matthew Vologzhin" userId="4c8302d60a1852bc" providerId="LiveId" clId="{19F955DE-0F2E-464C-8A06-83C8C1BCA4B9}" dt="2025-09-07T22:24:11.501" v="1978" actId="47"/>
        <pc:sldMkLst>
          <pc:docMk/>
          <pc:sldMk cId="1532644193" sldId="341"/>
        </pc:sldMkLst>
      </pc:sldChg>
      <pc:sldChg chg="addSp delSp modSp mod modNotesTx">
        <pc:chgData name="Matthew Vologzhin" userId="4c8302d60a1852bc" providerId="LiveId" clId="{19F955DE-0F2E-464C-8A06-83C8C1BCA4B9}" dt="2025-09-07T23:47:16.131" v="2677" actId="20577"/>
        <pc:sldMkLst>
          <pc:docMk/>
          <pc:sldMk cId="3393403400" sldId="342"/>
        </pc:sldMkLst>
        <pc:spChg chg="mod">
          <ac:chgData name="Matthew Vologzhin" userId="4c8302d60a1852bc" providerId="LiveId" clId="{19F955DE-0F2E-464C-8A06-83C8C1BCA4B9}" dt="2025-09-07T21:52:14.281" v="489" actId="20577"/>
          <ac:spMkLst>
            <pc:docMk/>
            <pc:sldMk cId="3393403400" sldId="342"/>
            <ac:spMk id="2" creationId="{FE8E0E22-AF54-481E-8F92-36854CEEB9A7}"/>
          </ac:spMkLst>
        </pc:spChg>
        <pc:spChg chg="mod">
          <ac:chgData name="Matthew Vologzhin" userId="4c8302d60a1852bc" providerId="LiveId" clId="{19F955DE-0F2E-464C-8A06-83C8C1BCA4B9}" dt="2025-09-07T22:51:55.735" v="2349" actId="1076"/>
          <ac:spMkLst>
            <pc:docMk/>
            <pc:sldMk cId="3393403400" sldId="342"/>
            <ac:spMk id="47" creationId="{228C6B3E-1759-6B30-2414-27EF0FC08EF9}"/>
          </ac:spMkLst>
        </pc:spChg>
        <pc:spChg chg="add mod">
          <ac:chgData name="Matthew Vologzhin" userId="4c8302d60a1852bc" providerId="LiveId" clId="{19F955DE-0F2E-464C-8A06-83C8C1BCA4B9}" dt="2025-09-07T23:47:02.807" v="2675" actId="164"/>
          <ac:spMkLst>
            <pc:docMk/>
            <pc:sldMk cId="3393403400" sldId="342"/>
            <ac:spMk id="48" creationId="{4E3CB834-1128-20B6-5F25-6EEB1861B2AA}"/>
          </ac:spMkLst>
        </pc:spChg>
        <pc:grpChg chg="mod topLvl">
          <ac:chgData name="Matthew Vologzhin" userId="4c8302d60a1852bc" providerId="LiveId" clId="{19F955DE-0F2E-464C-8A06-83C8C1BCA4B9}" dt="2025-09-07T23:47:02.807" v="2675" actId="164"/>
          <ac:grpSpMkLst>
            <pc:docMk/>
            <pc:sldMk cId="3393403400" sldId="342"/>
            <ac:grpSpMk id="44" creationId="{86772013-2CBC-8769-BCE8-F43940BDC75A}"/>
          </ac:grpSpMkLst>
        </pc:grpChg>
        <pc:grpChg chg="add mod">
          <ac:chgData name="Matthew Vologzhin" userId="4c8302d60a1852bc" providerId="LiveId" clId="{19F955DE-0F2E-464C-8A06-83C8C1BCA4B9}" dt="2025-09-07T23:47:02.807" v="2675" actId="164"/>
          <ac:grpSpMkLst>
            <pc:docMk/>
            <pc:sldMk cId="3393403400" sldId="342"/>
            <ac:grpSpMk id="49" creationId="{4283724D-5E71-03B5-55E6-A0199A0F7935}"/>
          </ac:grpSpMkLst>
        </pc:grpChg>
        <pc:picChg chg="add mod ord">
          <ac:chgData name="Matthew Vologzhin" userId="4c8302d60a1852bc" providerId="LiveId" clId="{19F955DE-0F2E-464C-8A06-83C8C1BCA4B9}" dt="2025-09-07T22:51:28.965" v="2346" actId="1076"/>
          <ac:picMkLst>
            <pc:docMk/>
            <pc:sldMk cId="3393403400" sldId="342"/>
            <ac:picMk id="40" creationId="{4F5ADF4B-298B-38B4-3490-0BE1F07B706E}"/>
          </ac:picMkLst>
        </pc:picChg>
        <pc:picChg chg="add mod ord">
          <ac:chgData name="Matthew Vologzhin" userId="4c8302d60a1852bc" providerId="LiveId" clId="{19F955DE-0F2E-464C-8A06-83C8C1BCA4B9}" dt="2025-09-07T22:51:28.965" v="2346" actId="1076"/>
          <ac:picMkLst>
            <pc:docMk/>
            <pc:sldMk cId="3393403400" sldId="342"/>
            <ac:picMk id="41" creationId="{BD61C283-A215-D6C9-C962-08F7FDA2F174}"/>
          </ac:picMkLst>
        </pc:picChg>
        <pc:picChg chg="add mod ord">
          <ac:chgData name="Matthew Vologzhin" userId="4c8302d60a1852bc" providerId="LiveId" clId="{19F955DE-0F2E-464C-8A06-83C8C1BCA4B9}" dt="2025-09-07T22:51:28.965" v="2346" actId="1076"/>
          <ac:picMkLst>
            <pc:docMk/>
            <pc:sldMk cId="3393403400" sldId="342"/>
            <ac:picMk id="42" creationId="{C9C1D4BE-30EE-37B1-CAF1-FCFA82D27E98}"/>
          </ac:picMkLst>
        </pc:picChg>
        <pc:picChg chg="mod">
          <ac:chgData name="Matthew Vologzhin" userId="4c8302d60a1852bc" providerId="LiveId" clId="{19F955DE-0F2E-464C-8A06-83C8C1BCA4B9}" dt="2025-09-07T22:51:55.735" v="2349" actId="1076"/>
          <ac:picMkLst>
            <pc:docMk/>
            <pc:sldMk cId="3393403400" sldId="342"/>
            <ac:picMk id="46" creationId="{7272C685-2D3C-01F8-FDC1-409B99BBDB0C}"/>
          </ac:picMkLst>
        </pc:picChg>
      </pc:sldChg>
      <pc:sldChg chg="addSp modSp mod modNotesTx">
        <pc:chgData name="Matthew Vologzhin" userId="4c8302d60a1852bc" providerId="LiveId" clId="{19F955DE-0F2E-464C-8A06-83C8C1BCA4B9}" dt="2025-09-09T09:47:14.750" v="2743" actId="1076"/>
        <pc:sldMkLst>
          <pc:docMk/>
          <pc:sldMk cId="3162007494" sldId="343"/>
        </pc:sldMkLst>
        <pc:spChg chg="mod">
          <ac:chgData name="Matthew Vologzhin" userId="4c8302d60a1852bc" providerId="LiveId" clId="{19F955DE-0F2E-464C-8A06-83C8C1BCA4B9}" dt="2025-09-07T21:55:53.408" v="959" actId="1076"/>
          <ac:spMkLst>
            <pc:docMk/>
            <pc:sldMk cId="3162007494" sldId="343"/>
            <ac:spMk id="12" creationId="{98FDDD67-E18E-3170-D0F6-E67EFA91CC4F}"/>
          </ac:spMkLst>
        </pc:spChg>
        <pc:spChg chg="mod">
          <ac:chgData name="Matthew Vologzhin" userId="4c8302d60a1852bc" providerId="LiveId" clId="{19F955DE-0F2E-464C-8A06-83C8C1BCA4B9}" dt="2025-09-07T23:44:41.965" v="2670" actId="20577"/>
          <ac:spMkLst>
            <pc:docMk/>
            <pc:sldMk cId="3162007494" sldId="343"/>
            <ac:spMk id="14" creationId="{A8304AB3-F914-3EC2-D063-BCC68B0EDBC7}"/>
          </ac:spMkLst>
        </pc:spChg>
        <pc:grpChg chg="mod">
          <ac:chgData name="Matthew Vologzhin" userId="4c8302d60a1852bc" providerId="LiveId" clId="{19F955DE-0F2E-464C-8A06-83C8C1BCA4B9}" dt="2025-09-07T21:55:53.408" v="959" actId="1076"/>
          <ac:grpSpMkLst>
            <pc:docMk/>
            <pc:sldMk cId="3162007494" sldId="343"/>
            <ac:grpSpMk id="3" creationId="{7C9A8A56-68A5-E113-9F64-A0862961A888}"/>
          </ac:grpSpMkLst>
        </pc:grpChg>
        <pc:grpChg chg="mod">
          <ac:chgData name="Matthew Vologzhin" userId="4c8302d60a1852bc" providerId="LiveId" clId="{19F955DE-0F2E-464C-8A06-83C8C1BCA4B9}" dt="2025-09-07T21:55:53.408" v="959" actId="1076"/>
          <ac:grpSpMkLst>
            <pc:docMk/>
            <pc:sldMk cId="3162007494" sldId="343"/>
            <ac:grpSpMk id="8" creationId="{4A489231-FD37-E90E-D7B5-CBE437373470}"/>
          </ac:grpSpMkLst>
        </pc:grpChg>
        <pc:picChg chg="add mod">
          <ac:chgData name="Matthew Vologzhin" userId="4c8302d60a1852bc" providerId="LiveId" clId="{19F955DE-0F2E-464C-8A06-83C8C1BCA4B9}" dt="2025-09-09T09:47:14.750" v="2743" actId="1076"/>
          <ac:picMkLst>
            <pc:docMk/>
            <pc:sldMk cId="3162007494" sldId="343"/>
            <ac:picMk id="6" creationId="{A356FCF2-5647-F3CC-FBAC-758E8CB645D2}"/>
          </ac:picMkLst>
        </pc:picChg>
        <pc:picChg chg="mod">
          <ac:chgData name="Matthew Vologzhin" userId="4c8302d60a1852bc" providerId="LiveId" clId="{19F955DE-0F2E-464C-8A06-83C8C1BCA4B9}" dt="2025-09-09T09:47:06.504" v="2740" actId="1076"/>
          <ac:picMkLst>
            <pc:docMk/>
            <pc:sldMk cId="3162007494" sldId="343"/>
            <ac:picMk id="7" creationId="{AA90CAEC-79EB-5962-1084-7C6C05B33E97}"/>
          </ac:picMkLst>
        </pc:picChg>
        <pc:picChg chg="mod">
          <ac:chgData name="Matthew Vologzhin" userId="4c8302d60a1852bc" providerId="LiveId" clId="{19F955DE-0F2E-464C-8A06-83C8C1BCA4B9}" dt="2025-09-07T21:55:53.408" v="959" actId="1076"/>
          <ac:picMkLst>
            <pc:docMk/>
            <pc:sldMk cId="3162007494" sldId="343"/>
            <ac:picMk id="10" creationId="{C758F950-2B40-F5D5-DFBF-9C59D687C859}"/>
          </ac:picMkLst>
        </pc:picChg>
      </pc:sldChg>
      <pc:sldChg chg="addSp delSp modSp add mod modAnim modNotesTx">
        <pc:chgData name="Matthew Vologzhin" userId="4c8302d60a1852bc" providerId="LiveId" clId="{19F955DE-0F2E-464C-8A06-83C8C1BCA4B9}" dt="2025-09-07T23:47:54.856" v="2690" actId="20577"/>
        <pc:sldMkLst>
          <pc:docMk/>
          <pc:sldMk cId="297455441" sldId="344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456575091" sldId="344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952344548" sldId="345"/>
        </pc:sldMkLst>
      </pc:sldChg>
      <pc:sldChg chg="addSp delSp modSp add mod ord delAnim modNotesTx">
        <pc:chgData name="Matthew Vologzhin" userId="4c8302d60a1852bc" providerId="LiveId" clId="{19F955DE-0F2E-464C-8A06-83C8C1BCA4B9}" dt="2025-09-07T23:47:59.993" v="2692" actId="20577"/>
        <pc:sldMkLst>
          <pc:docMk/>
          <pc:sldMk cId="3388736124" sldId="345"/>
        </pc:sldMkLst>
      </pc:sldChg>
      <pc:sldChg chg="addSp delSp modSp add mod ord modAnim modNotesTx">
        <pc:chgData name="Matthew Vologzhin" userId="4c8302d60a1852bc" providerId="LiveId" clId="{19F955DE-0F2E-464C-8A06-83C8C1BCA4B9}" dt="2025-09-07T23:47:57.787" v="2691" actId="20577"/>
        <pc:sldMkLst>
          <pc:docMk/>
          <pc:sldMk cId="1308950886" sldId="346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052933803" sldId="346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24518997" sldId="347"/>
        </pc:sldMkLst>
      </pc:sldChg>
      <pc:sldChg chg="addSp delSp modSp add mod delAnim modAnim modNotesTx">
        <pc:chgData name="Matthew Vologzhin" userId="4c8302d60a1852bc" providerId="LiveId" clId="{19F955DE-0F2E-464C-8A06-83C8C1BCA4B9}" dt="2025-09-07T23:47:51.304" v="2689" actId="20577"/>
        <pc:sldMkLst>
          <pc:docMk/>
          <pc:sldMk cId="1664251150" sldId="347"/>
        </pc:sldMkLst>
      </pc:sldChg>
      <pc:sldChg chg="new del">
        <pc:chgData name="Matthew Vologzhin" userId="4c8302d60a1852bc" providerId="LiveId" clId="{19F955DE-0F2E-464C-8A06-83C8C1BCA4B9}" dt="2025-09-07T22:16:01.161" v="1791" actId="680"/>
        <pc:sldMkLst>
          <pc:docMk/>
          <pc:sldMk cId="2280208161" sldId="347"/>
        </pc:sldMkLst>
      </pc:sldChg>
      <pc:sldChg chg="addSp delSp modSp add mod delAnim modAnim modNotesTx">
        <pc:chgData name="Matthew Vologzhin" userId="4c8302d60a1852bc" providerId="LiveId" clId="{19F955DE-0F2E-464C-8A06-83C8C1BCA4B9}" dt="2025-09-07T23:47:48.978" v="2688" actId="20577"/>
        <pc:sldMkLst>
          <pc:docMk/>
          <pc:sldMk cId="19029643" sldId="348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676495253" sldId="348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1726504708" sldId="349"/>
        </pc:sldMkLst>
      </pc:sldChg>
      <pc:sldChg chg="addSp delSp modSp add mod ord delAnim modAnim modNotesTx">
        <pc:chgData name="Matthew Vologzhin" userId="4c8302d60a1852bc" providerId="LiveId" clId="{19F955DE-0F2E-464C-8A06-83C8C1BCA4B9}" dt="2025-09-07T23:47:27.090" v="2681" actId="20577"/>
        <pc:sldMkLst>
          <pc:docMk/>
          <pc:sldMk cId="4109839468" sldId="349"/>
        </pc:sldMkLst>
      </pc:sldChg>
      <pc:sldChg chg="add del">
        <pc:chgData name="Matthew Vologzhin" userId="4c8302d60a1852bc" providerId="LiveId" clId="{19F955DE-0F2E-464C-8A06-83C8C1BCA4B9}" dt="2025-09-07T22:24:37.116" v="1981"/>
        <pc:sldMkLst>
          <pc:docMk/>
          <pc:sldMk cId="1673151649" sldId="350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090296952" sldId="350"/>
        </pc:sldMkLst>
      </pc:sldChg>
      <pc:sldChg chg="addSp delSp modSp add mod delAnim modNotesTx">
        <pc:chgData name="Matthew Vologzhin" userId="4c8302d60a1852bc" providerId="LiveId" clId="{19F955DE-0F2E-464C-8A06-83C8C1BCA4B9}" dt="2025-09-07T23:47:46.013" v="2687" actId="20577"/>
        <pc:sldMkLst>
          <pc:docMk/>
          <pc:sldMk cId="4246923000" sldId="350"/>
        </pc:sldMkLst>
      </pc:sldChg>
      <pc:sldChg chg="addSp delSp modSp add mod ord modNotesTx">
        <pc:chgData name="Matthew Vologzhin" userId="4c8302d60a1852bc" providerId="LiveId" clId="{19F955DE-0F2E-464C-8A06-83C8C1BCA4B9}" dt="2025-09-07T23:47:39.582" v="2685" actId="20577"/>
        <pc:sldMkLst>
          <pc:docMk/>
          <pc:sldMk cId="2285162129" sldId="351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2873048289" sldId="351"/>
        </pc:sldMkLst>
      </pc:sldChg>
      <pc:sldChg chg="addSp delSp modSp add mod modNotesTx">
        <pc:chgData name="Matthew Vologzhin" userId="4c8302d60a1852bc" providerId="LiveId" clId="{19F955DE-0F2E-464C-8A06-83C8C1BCA4B9}" dt="2025-09-07T23:47:36.954" v="2684" actId="20577"/>
        <pc:sldMkLst>
          <pc:docMk/>
          <pc:sldMk cId="1144471339" sldId="352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4135797487" sldId="352"/>
        </pc:sldMkLst>
      </pc:sldChg>
      <pc:sldChg chg="delSp modSp add mod modNotesTx">
        <pc:chgData name="Matthew Vologzhin" userId="4c8302d60a1852bc" providerId="LiveId" clId="{19F955DE-0F2E-464C-8A06-83C8C1BCA4B9}" dt="2025-09-07T23:47:43.191" v="2686" actId="20577"/>
        <pc:sldMkLst>
          <pc:docMk/>
          <pc:sldMk cId="1222503951" sldId="353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1800804678" sldId="353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768735251" sldId="354"/>
        </pc:sldMkLst>
      </pc:sldChg>
      <pc:sldChg chg="addSp delSp modSp add mod modAnim modNotesTx">
        <pc:chgData name="Matthew Vologzhin" userId="4c8302d60a1852bc" providerId="LiveId" clId="{19F955DE-0F2E-464C-8A06-83C8C1BCA4B9}" dt="2025-09-07T23:47:33.281" v="2683" actId="20577"/>
        <pc:sldMkLst>
          <pc:docMk/>
          <pc:sldMk cId="3770840922" sldId="354"/>
        </pc:sldMkLst>
      </pc:sldChg>
      <pc:sldChg chg="addSp delSp modSp add mod modTransition addAnim delAnim modAnim modNotesTx">
        <pc:chgData name="Matthew Vologzhin" userId="4c8302d60a1852bc" providerId="LiveId" clId="{19F955DE-0F2E-464C-8A06-83C8C1BCA4B9}" dt="2025-09-07T23:47:20.717" v="2679" actId="20577"/>
        <pc:sldMkLst>
          <pc:docMk/>
          <pc:sldMk cId="2719014207" sldId="355"/>
        </pc:sldMkLst>
      </pc:sldChg>
      <pc:sldChg chg="add setBg modNotesTx">
        <pc:chgData name="Matthew Vologzhin" userId="4c8302d60a1852bc" providerId="LiveId" clId="{19F955DE-0F2E-464C-8A06-83C8C1BCA4B9}" dt="2025-09-07T23:48:16.418" v="2697" actId="20577"/>
        <pc:sldMkLst>
          <pc:docMk/>
          <pc:sldMk cId="3903246572" sldId="356"/>
        </pc:sldMkLst>
      </pc:sldChg>
      <pc:sldChg chg="addSp delSp modSp add mod delAnim modNotesTx">
        <pc:chgData name="Matthew Vologzhin" userId="4c8302d60a1852bc" providerId="LiveId" clId="{19F955DE-0F2E-464C-8A06-83C8C1BCA4B9}" dt="2025-09-07T23:47:30.274" v="2682" actId="20577"/>
        <pc:sldMkLst>
          <pc:docMk/>
          <pc:sldMk cId="1902854674" sldId="357"/>
        </pc:sldMkLst>
      </pc:sldChg>
      <pc:sldChg chg="delSp add mod ord modNotesTx">
        <pc:chgData name="Matthew Vologzhin" userId="4c8302d60a1852bc" providerId="LiveId" clId="{19F955DE-0F2E-464C-8A06-83C8C1BCA4B9}" dt="2025-09-07T23:48:08.197" v="2695" actId="20577"/>
        <pc:sldMkLst>
          <pc:docMk/>
          <pc:sldMk cId="1050496266" sldId="358"/>
        </pc:sldMkLst>
      </pc:sldChg>
      <pc:sldChg chg="addSp delSp modSp add mod modNotesTx">
        <pc:chgData name="Matthew Vologzhin" userId="4c8302d60a1852bc" providerId="LiveId" clId="{19F955DE-0F2E-464C-8A06-83C8C1BCA4B9}" dt="2025-09-07T23:48:02.442" v="2693" actId="20577"/>
        <pc:sldMkLst>
          <pc:docMk/>
          <pc:sldMk cId="489456690" sldId="359"/>
        </pc:sldMkLst>
      </pc:sldChg>
      <pc:sldChg chg="add del">
        <pc:chgData name="Matthew Vologzhin" userId="4c8302d60a1852bc" providerId="LiveId" clId="{19F955DE-0F2E-464C-8A06-83C8C1BCA4B9}" dt="2025-09-07T23:39:56.635" v="2568"/>
        <pc:sldMkLst>
          <pc:docMk/>
          <pc:sldMk cId="2252261121" sldId="359"/>
        </pc:sldMkLst>
      </pc:sldChg>
      <pc:sldChg chg="addSp delSp modSp add mod ord delAnim modAnim">
        <pc:chgData name="Matthew Vologzhin" userId="4c8302d60a1852bc" providerId="LiveId" clId="{19F955DE-0F2E-464C-8A06-83C8C1BCA4B9}" dt="2025-09-07T23:50:00.715" v="2738" actId="14100"/>
        <pc:sldMkLst>
          <pc:docMk/>
          <pc:sldMk cId="1674411261" sldId="360"/>
        </pc:sldMkLst>
      </pc:sldChg>
    </pc:docChg>
  </pc:docChgLst>
  <pc:docChgLst>
    <pc:chgData name="Матвей Вологжин" userId="4c8302d60a1852bc" providerId="LiveId" clId="{CF242DF9-136A-47A6-BD41-24F3F3176725}"/>
    <pc:docChg chg="undo custSel addSld delSld modSld sldOrd addSection delSection modSection">
      <pc:chgData name="Матвей Вологжин" userId="4c8302d60a1852bc" providerId="LiveId" clId="{CF242DF9-136A-47A6-BD41-24F3F3176725}" dt="2025-08-10T21:15:25.029" v="10368"/>
      <pc:docMkLst>
        <pc:docMk/>
      </pc:docMkLst>
      <pc:sldChg chg="addSp delSp modSp mod">
        <pc:chgData name="Матвей Вологжин" userId="4c8302d60a1852bc" providerId="LiveId" clId="{CF242DF9-136A-47A6-BD41-24F3F3176725}" dt="2025-08-10T21:14:08.779" v="10356" actId="1076"/>
        <pc:sldMkLst>
          <pc:docMk/>
          <pc:sldMk cId="624276385" sldId="256"/>
        </pc:sldMkLst>
      </pc:sldChg>
      <pc:sldChg chg="ord">
        <pc:chgData name="Матвей Вологжин" userId="4c8302d60a1852bc" providerId="LiveId" clId="{CF242DF9-136A-47A6-BD41-24F3F3176725}" dt="2025-08-10T12:17:16.215" v="7138"/>
        <pc:sldMkLst>
          <pc:docMk/>
          <pc:sldMk cId="2532341693" sldId="267"/>
        </pc:sldMkLst>
      </pc:sldChg>
      <pc:sldChg chg="addSp delSp modSp mod setBg modNotesTx">
        <pc:chgData name="Матвей Вологжин" userId="4c8302d60a1852bc" providerId="LiveId" clId="{CF242DF9-136A-47A6-BD41-24F3F3176725}" dt="2025-08-10T21:15:25.029" v="10368"/>
        <pc:sldMkLst>
          <pc:docMk/>
          <pc:sldMk cId="945994516" sldId="270"/>
        </pc:sldMkLst>
      </pc:sldChg>
      <pc:sldChg chg="ord">
        <pc:chgData name="Матвей Вологжин" userId="4c8302d60a1852bc" providerId="LiveId" clId="{CF242DF9-136A-47A6-BD41-24F3F3176725}" dt="2025-08-10T12:17:16.215" v="7138"/>
        <pc:sldMkLst>
          <pc:docMk/>
          <pc:sldMk cId="4276565879" sldId="271"/>
        </pc:sldMkLst>
      </pc:sldChg>
      <pc:sldChg chg="modSp mod">
        <pc:chgData name="Матвей Вологжин" userId="4c8302d60a1852bc" providerId="LiveId" clId="{CF242DF9-136A-47A6-BD41-24F3F3176725}" dt="2025-08-10T19:06:35.514" v="9070" actId="20577"/>
        <pc:sldMkLst>
          <pc:docMk/>
          <pc:sldMk cId="3136897072" sldId="272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476500336" sldId="273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3378205239" sldId="277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796214274" sldId="280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2474563125" sldId="281"/>
        </pc:sldMkLst>
      </pc:sldChg>
      <pc:sldChg chg="addSp modSp mod modNotesTx">
        <pc:chgData name="Матвей Вологжин" userId="4c8302d60a1852bc" providerId="LiveId" clId="{CF242DF9-136A-47A6-BD41-24F3F3176725}" dt="2025-08-10T12:39:24.352" v="7215" actId="1076"/>
        <pc:sldMkLst>
          <pc:docMk/>
          <pc:sldMk cId="866221972" sldId="282"/>
        </pc:sldMkLst>
      </pc:sldChg>
      <pc:sldChg chg="delSp modSp mod">
        <pc:chgData name="Матвей Вологжин" userId="4c8302d60a1852bc" providerId="LiveId" clId="{CF242DF9-136A-47A6-BD41-24F3F3176725}" dt="2025-08-09T20:55:44.866" v="7053" actId="1035"/>
        <pc:sldMkLst>
          <pc:docMk/>
          <pc:sldMk cId="2775448113" sldId="283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1852901336" sldId="284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611665970" sldId="286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871620161" sldId="288"/>
        </pc:sldMkLst>
      </pc:sldChg>
      <pc:sldChg chg="modSp mod ord">
        <pc:chgData name="Матвей Вологжин" userId="4c8302d60a1852bc" providerId="LiveId" clId="{CF242DF9-136A-47A6-BD41-24F3F3176725}" dt="2025-08-09T21:07:33.180" v="7130" actId="255"/>
        <pc:sldMkLst>
          <pc:docMk/>
          <pc:sldMk cId="3785954650" sldId="289"/>
        </pc:sldMkLst>
      </pc:sldChg>
      <pc:sldChg chg="mod or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4140406337" sldId="290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358879045" sldId="294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107461753" sldId="295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207632575" sldId="296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689232388" sldId="297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165599376" sldId="298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473910224" sldId="299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989387649" sldId="301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107634149" sldId="302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085086770" sldId="303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976440102" sldId="305"/>
        </pc:sldMkLst>
      </pc:sldChg>
      <pc:sldChg chg="mod or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2791763543" sldId="306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4209296927" sldId="308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1075455308" sldId="309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2153728929" sldId="310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593554298" sldId="311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410483941" sldId="312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762347959" sldId="313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186237053" sldId="314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684485766" sldId="315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3765794652" sldId="316"/>
        </pc:sldMkLst>
      </pc:sldChg>
      <pc:sldChg chg="addSp delSp modSp del mod setBg">
        <pc:chgData name="Матвей Вологжин" userId="4c8302d60a1852bc" providerId="LiveId" clId="{CF242DF9-136A-47A6-BD41-24F3F3176725}" dt="2025-08-09T20:01:27.729" v="4658" actId="47"/>
        <pc:sldMkLst>
          <pc:docMk/>
          <pc:sldMk cId="3829916050" sldId="317"/>
        </pc:sldMkLst>
      </pc:sldChg>
      <pc:sldChg chg="addSp delSp modSp add mod modNotesTx">
        <pc:chgData name="Матвей Вологжин" userId="4c8302d60a1852bc" providerId="LiveId" clId="{CF242DF9-136A-47A6-BD41-24F3F3176725}" dt="2025-08-10T21:13:41.320" v="10348" actId="478"/>
        <pc:sldMkLst>
          <pc:docMk/>
          <pc:sldMk cId="471869092" sldId="318"/>
        </pc:sldMkLst>
      </pc:sldChg>
      <pc:sldChg chg="add del setBg">
        <pc:chgData name="Матвей Вологжин" userId="4c8302d60a1852bc" providerId="LiveId" clId="{CF242DF9-136A-47A6-BD41-24F3F3176725}" dt="2025-08-09T15:48:50.648" v="249"/>
        <pc:sldMkLst>
          <pc:docMk/>
          <pc:sldMk cId="2966119464" sldId="318"/>
        </pc:sldMkLst>
      </pc:sldChg>
      <pc:sldChg chg="addSp delSp modSp add mod">
        <pc:chgData name="Матвей Вологжин" userId="4c8302d60a1852bc" providerId="LiveId" clId="{CF242DF9-136A-47A6-BD41-24F3F3176725}" dt="2025-08-10T20:11:23.961" v="9540" actId="1076"/>
        <pc:sldMkLst>
          <pc:docMk/>
          <pc:sldMk cId="3009405825" sldId="319"/>
        </pc:sldMkLst>
      </pc:sldChg>
      <pc:sldChg chg="addSp delSp modSp add mod">
        <pc:chgData name="Матвей Вологжин" userId="4c8302d60a1852bc" providerId="LiveId" clId="{CF242DF9-136A-47A6-BD41-24F3F3176725}" dt="2025-08-10T19:06:52.792" v="9076" actId="20577"/>
        <pc:sldMkLst>
          <pc:docMk/>
          <pc:sldMk cId="1335617830" sldId="320"/>
        </pc:sldMkLst>
      </pc:sldChg>
      <pc:sldChg chg="addSp delSp modSp add mod">
        <pc:chgData name="Матвей Вологжин" userId="4c8302d60a1852bc" providerId="LiveId" clId="{CF242DF9-136A-47A6-BD41-24F3F3176725}" dt="2025-08-10T18:23:26.273" v="8615" actId="208"/>
        <pc:sldMkLst>
          <pc:docMk/>
          <pc:sldMk cId="3409717465" sldId="321"/>
        </pc:sldMkLst>
      </pc:sldChg>
      <pc:sldChg chg="addSp delSp modSp add mod">
        <pc:chgData name="Матвей Вологжин" userId="4c8302d60a1852bc" providerId="LiveId" clId="{CF242DF9-136A-47A6-BD41-24F3F3176725}" dt="2025-08-10T19:07:12.719" v="9079" actId="404"/>
        <pc:sldMkLst>
          <pc:docMk/>
          <pc:sldMk cId="3916235270" sldId="322"/>
        </pc:sldMkLst>
      </pc:sldChg>
      <pc:sldChg chg="modSp add del mod">
        <pc:chgData name="Матвей Вологжин" userId="4c8302d60a1852bc" providerId="LiveId" clId="{CF242DF9-136A-47A6-BD41-24F3F3176725}" dt="2025-08-09T20:37:40.263" v="6534" actId="47"/>
        <pc:sldMkLst>
          <pc:docMk/>
          <pc:sldMk cId="431875262" sldId="323"/>
        </pc:sldMkLst>
      </pc:sldChg>
      <pc:sldChg chg="addSp delSp modSp add mod">
        <pc:chgData name="Матвей Вологжин" userId="4c8302d60a1852bc" providerId="LiveId" clId="{CF242DF9-136A-47A6-BD41-24F3F3176725}" dt="2025-08-10T19:26:24.991" v="9482" actId="2062"/>
        <pc:sldMkLst>
          <pc:docMk/>
          <pc:sldMk cId="2707593871" sldId="323"/>
        </pc:sldMkLst>
      </pc:sldChg>
      <pc:sldChg chg="add">
        <pc:chgData name="Матвей Вологжин" userId="4c8302d60a1852bc" providerId="LiveId" clId="{CF242DF9-136A-47A6-BD41-24F3F3176725}" dt="2025-08-09T20:58:44.499" v="7060"/>
        <pc:sldMkLst>
          <pc:docMk/>
          <pc:sldMk cId="631420617" sldId="324"/>
        </pc:sldMkLst>
      </pc:sldChg>
      <pc:sldChg chg="add">
        <pc:chgData name="Матвей Вологжин" userId="4c8302d60a1852bc" providerId="LiveId" clId="{CF242DF9-136A-47A6-BD41-24F3F3176725}" dt="2025-08-09T21:02:04.336" v="7061"/>
        <pc:sldMkLst>
          <pc:docMk/>
          <pc:sldMk cId="271110960" sldId="325"/>
        </pc:sldMkLst>
      </pc:sldChg>
      <pc:sldChg chg="add">
        <pc:chgData name="Матвей Вологжин" userId="4c8302d60a1852bc" providerId="LiveId" clId="{CF242DF9-136A-47A6-BD41-24F3F3176725}" dt="2025-08-09T21:03:58.419" v="7064"/>
        <pc:sldMkLst>
          <pc:docMk/>
          <pc:sldMk cId="1185794611" sldId="326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1215958453" sldId="326"/>
        </pc:sldMkLst>
      </pc:sldChg>
      <pc:sldChg chg="modSp add mod ord">
        <pc:chgData name="Матвей Вологжин" userId="4c8302d60a1852bc" providerId="LiveId" clId="{CF242DF9-136A-47A6-BD41-24F3F3176725}" dt="2025-08-10T12:20:19.009" v="7144" actId="14100"/>
        <pc:sldMkLst>
          <pc:docMk/>
          <pc:sldMk cId="30527703" sldId="327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1407287835" sldId="327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2906296698" sldId="328"/>
        </pc:sldMkLst>
      </pc:sldChg>
      <pc:sldChg chg="modSp add mod ord">
        <pc:chgData name="Матвей Вологжин" userId="4c8302d60a1852bc" providerId="LiveId" clId="{CF242DF9-136A-47A6-BD41-24F3F3176725}" dt="2025-08-10T12:20:22.739" v="7145" actId="20577"/>
        <pc:sldMkLst>
          <pc:docMk/>
          <pc:sldMk cId="4055260728" sldId="328"/>
        </pc:sldMkLst>
      </pc:sldChg>
      <pc:sldChg chg="new del">
        <pc:chgData name="Матвей Вологжин" userId="4c8302d60a1852bc" providerId="LiveId" clId="{CF242DF9-136A-47A6-BD41-24F3F3176725}" dt="2025-08-10T19:26:11.968" v="9479" actId="680"/>
        <pc:sldMkLst>
          <pc:docMk/>
          <pc:sldMk cId="2687762178" sldId="329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3910672058" sldId="329"/>
        </pc:sldMkLst>
      </pc:sldChg>
      <pc:sldChg chg="add del">
        <pc:chgData name="Матвей Вологжин" userId="4c8302d60a1852bc" providerId="LiveId" clId="{CF242DF9-136A-47A6-BD41-24F3F3176725}" dt="2025-08-09T21:02:27.294" v="7063" actId="47"/>
        <pc:sldMkLst>
          <pc:docMk/>
          <pc:sldMk cId="459207632" sldId="330"/>
        </pc:sldMkLst>
      </pc:sldChg>
    </pc:docChg>
  </pc:docChgLst>
  <pc:docChgLst>
    <pc:chgData name="Matthew Vologzhin" userId="4c8302d60a1852bc" providerId="LiveId" clId="{1E3879BC-CB79-4F4E-B4C7-F5B5181D6E41}"/>
    <pc:docChg chg="undo custSel addSld delSld modSld sldOrd modSection">
      <pc:chgData name="Matthew Vologzhin" userId="4c8302d60a1852bc" providerId="LiveId" clId="{1E3879BC-CB79-4F4E-B4C7-F5B5181D6E41}" dt="2025-09-22T11:25:56.334" v="2495" actId="114"/>
      <pc:docMkLst>
        <pc:docMk/>
      </pc:docMkLst>
      <pc:sldChg chg="modSp mod">
        <pc:chgData name="Matthew Vologzhin" userId="4c8302d60a1852bc" providerId="LiveId" clId="{1E3879BC-CB79-4F4E-B4C7-F5B5181D6E41}" dt="2025-09-22T10:40:56.187" v="79" actId="20577"/>
        <pc:sldMkLst>
          <pc:docMk/>
          <pc:sldMk cId="624276385" sldId="256"/>
        </pc:sldMkLst>
        <pc:spChg chg="mod">
          <ac:chgData name="Matthew Vologzhin" userId="4c8302d60a1852bc" providerId="LiveId" clId="{1E3879BC-CB79-4F4E-B4C7-F5B5181D6E41}" dt="2025-09-22T10:39:45.234" v="3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Matthew Vologzhin" userId="4c8302d60a1852bc" providerId="LiveId" clId="{1E3879BC-CB79-4F4E-B4C7-F5B5181D6E41}" dt="2025-09-22T10:40:56.187" v="79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Matthew Vologzhin" userId="4c8302d60a1852bc" providerId="LiveId" clId="{1E3879BC-CB79-4F4E-B4C7-F5B5181D6E41}" dt="2025-09-22T10:53:05.003" v="476" actId="20577"/>
        <pc:sldMkLst>
          <pc:docMk/>
          <pc:sldMk cId="866221972" sldId="282"/>
        </pc:sldMkLst>
        <pc:spChg chg="mod">
          <ac:chgData name="Matthew Vologzhin" userId="4c8302d60a1852bc" providerId="LiveId" clId="{1E3879BC-CB79-4F4E-B4C7-F5B5181D6E41}" dt="2025-09-22T10:41:56.077" v="148" actId="1036"/>
          <ac:spMkLst>
            <pc:docMk/>
            <pc:sldMk cId="866221972" sldId="282"/>
            <ac:spMk id="13" creationId="{7505F962-A324-3D1B-0AEA-5AAF04AA39FD}"/>
          </ac:spMkLst>
        </pc:spChg>
        <pc:spChg chg="mod">
          <ac:chgData name="Matthew Vologzhin" userId="4c8302d60a1852bc" providerId="LiveId" clId="{1E3879BC-CB79-4F4E-B4C7-F5B5181D6E41}" dt="2025-09-22T10:53:05.003" v="476" actId="20577"/>
          <ac:spMkLst>
            <pc:docMk/>
            <pc:sldMk cId="866221972" sldId="282"/>
            <ac:spMk id="19" creationId="{68349D15-5509-7EEE-01CC-BF0F60EE7361}"/>
          </ac:spMkLst>
        </pc:spChg>
      </pc:sldChg>
      <pc:sldChg chg="modSp mod">
        <pc:chgData name="Matthew Vologzhin" userId="4c8302d60a1852bc" providerId="LiveId" clId="{1E3879BC-CB79-4F4E-B4C7-F5B5181D6E41}" dt="2025-09-22T10:58:34.644" v="635" actId="404"/>
        <pc:sldMkLst>
          <pc:docMk/>
          <pc:sldMk cId="2775448113" sldId="283"/>
        </pc:sldMkLst>
        <pc:spChg chg="mod">
          <ac:chgData name="Matthew Vologzhin" userId="4c8302d60a1852bc" providerId="LiveId" clId="{1E3879BC-CB79-4F4E-B4C7-F5B5181D6E41}" dt="2025-09-22T10:58:34.644" v="635" actId="404"/>
          <ac:spMkLst>
            <pc:docMk/>
            <pc:sldMk cId="2775448113" sldId="283"/>
            <ac:spMk id="3" creationId="{2FD45C32-4C37-2E7A-CE64-BF503BF1A4B1}"/>
          </ac:spMkLst>
        </pc:spChg>
      </pc:sldChg>
      <pc:sldChg chg="add del">
        <pc:chgData name="Matthew Vologzhin" userId="4c8302d60a1852bc" providerId="LiveId" clId="{1E3879BC-CB79-4F4E-B4C7-F5B5181D6E41}" dt="2025-09-22T11:03:02.916" v="842" actId="47"/>
        <pc:sldMkLst>
          <pc:docMk/>
          <pc:sldMk cId="3785954650" sldId="289"/>
        </pc:sldMkLst>
      </pc:sldChg>
      <pc:sldChg chg="add del">
        <pc:chgData name="Matthew Vologzhin" userId="4c8302d60a1852bc" providerId="LiveId" clId="{1E3879BC-CB79-4F4E-B4C7-F5B5181D6E41}" dt="2025-09-22T10:53:15.876" v="477" actId="47"/>
        <pc:sldMkLst>
          <pc:docMk/>
          <pc:sldMk cId="3009405825" sldId="319"/>
        </pc:sldMkLst>
      </pc:sldChg>
      <pc:sldChg chg="modSp mod">
        <pc:chgData name="Matthew Vologzhin" userId="4c8302d60a1852bc" providerId="LiveId" clId="{1E3879BC-CB79-4F4E-B4C7-F5B5181D6E41}" dt="2025-09-22T11:22:13.882" v="2434" actId="404"/>
        <pc:sldMkLst>
          <pc:docMk/>
          <pc:sldMk cId="3162007494" sldId="343"/>
        </pc:sldMkLst>
        <pc:spChg chg="mod">
          <ac:chgData name="Matthew Vologzhin" userId="4c8302d60a1852bc" providerId="LiveId" clId="{1E3879BC-CB79-4F4E-B4C7-F5B5181D6E41}" dt="2025-09-22T11:22:13.882" v="2434" actId="404"/>
          <ac:spMkLst>
            <pc:docMk/>
            <pc:sldMk cId="3162007494" sldId="343"/>
            <ac:spMk id="14" creationId="{A8304AB3-F914-3EC2-D063-BCC68B0EDBC7}"/>
          </ac:spMkLst>
        </pc:spChg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297455441" sldId="344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3388736124" sldId="345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308950886" sldId="346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664251150" sldId="347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9029643" sldId="348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4109839468" sldId="349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4246923000" sldId="350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2285162129" sldId="351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144471339" sldId="352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222503951" sldId="353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3770840922" sldId="354"/>
        </pc:sldMkLst>
      </pc:sldChg>
      <pc:sldChg chg="del">
        <pc:chgData name="Matthew Vologzhin" userId="4c8302d60a1852bc" providerId="LiveId" clId="{1E3879BC-CB79-4F4E-B4C7-F5B5181D6E41}" dt="2025-09-22T10:58:46.246" v="636" actId="47"/>
        <pc:sldMkLst>
          <pc:docMk/>
          <pc:sldMk cId="2719014207" sldId="355"/>
        </pc:sldMkLst>
      </pc:sldChg>
      <pc:sldChg chg="del">
        <pc:chgData name="Matthew Vologzhin" userId="4c8302d60a1852bc" providerId="LiveId" clId="{1E3879BC-CB79-4F4E-B4C7-F5B5181D6E41}" dt="2025-09-22T10:39:50.633" v="4" actId="47"/>
        <pc:sldMkLst>
          <pc:docMk/>
          <pc:sldMk cId="3903246572" sldId="356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902854674" sldId="357"/>
        </pc:sldMkLst>
      </pc:sldChg>
      <pc:sldChg chg="addSp delSp modSp mod">
        <pc:chgData name="Matthew Vologzhin" userId="4c8302d60a1852bc" providerId="LiveId" clId="{1E3879BC-CB79-4F4E-B4C7-F5B5181D6E41}" dt="2025-09-22T10:50:51.075" v="328" actId="20577"/>
        <pc:sldMkLst>
          <pc:docMk/>
          <pc:sldMk cId="1050496266" sldId="358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489456690" sldId="359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674411261" sldId="360"/>
        </pc:sldMkLst>
      </pc:sldChg>
      <pc:sldChg chg="delSp modSp add mod">
        <pc:chgData name="Matthew Vologzhin" userId="4c8302d60a1852bc" providerId="LiveId" clId="{1E3879BC-CB79-4F4E-B4C7-F5B5181D6E41}" dt="2025-09-22T10:51:02.069" v="358" actId="20577"/>
        <pc:sldMkLst>
          <pc:docMk/>
          <pc:sldMk cId="1603510221" sldId="361"/>
        </pc:sldMkLst>
      </pc:sldChg>
      <pc:sldChg chg="delSp modSp add mod">
        <pc:chgData name="Matthew Vologzhin" userId="4c8302d60a1852bc" providerId="LiveId" clId="{1E3879BC-CB79-4F4E-B4C7-F5B5181D6E41}" dt="2025-09-22T10:51:10.750" v="389" actId="20577"/>
        <pc:sldMkLst>
          <pc:docMk/>
          <pc:sldMk cId="3810987215" sldId="362"/>
        </pc:sldMkLst>
      </pc:sldChg>
      <pc:sldChg chg="delSp modSp add mod">
        <pc:chgData name="Matthew Vologzhin" userId="4c8302d60a1852bc" providerId="LiveId" clId="{1E3879BC-CB79-4F4E-B4C7-F5B5181D6E41}" dt="2025-09-22T10:51:23.624" v="433" actId="20577"/>
        <pc:sldMkLst>
          <pc:docMk/>
          <pc:sldMk cId="1629548021" sldId="363"/>
        </pc:sldMkLst>
      </pc:sldChg>
      <pc:sldChg chg="addSp delSp modSp add mod">
        <pc:chgData name="Matthew Vologzhin" userId="4c8302d60a1852bc" providerId="LiveId" clId="{1E3879BC-CB79-4F4E-B4C7-F5B5181D6E41}" dt="2025-09-22T10:52:55.631" v="455" actId="1076"/>
        <pc:sldMkLst>
          <pc:docMk/>
          <pc:sldMk cId="3327241815" sldId="364"/>
        </pc:sldMkLst>
      </pc:sldChg>
      <pc:sldChg chg="addSp delSp modSp add mod">
        <pc:chgData name="Matthew Vologzhin" userId="4c8302d60a1852bc" providerId="LiveId" clId="{1E3879BC-CB79-4F4E-B4C7-F5B5181D6E41}" dt="2025-09-22T10:56:22.538" v="540" actId="1076"/>
        <pc:sldMkLst>
          <pc:docMk/>
          <pc:sldMk cId="3868451022" sldId="365"/>
        </pc:sldMkLst>
      </pc:sldChg>
      <pc:sldChg chg="modSp add mod">
        <pc:chgData name="Matthew Vologzhin" userId="4c8302d60a1852bc" providerId="LiveId" clId="{1E3879BC-CB79-4F4E-B4C7-F5B5181D6E41}" dt="2025-09-22T10:56:30.841" v="542" actId="1076"/>
        <pc:sldMkLst>
          <pc:docMk/>
          <pc:sldMk cId="2223855526" sldId="366"/>
        </pc:sldMkLst>
      </pc:sldChg>
      <pc:sldChg chg="addSp delSp modSp add mod">
        <pc:chgData name="Matthew Vologzhin" userId="4c8302d60a1852bc" providerId="LiveId" clId="{1E3879BC-CB79-4F4E-B4C7-F5B5181D6E41}" dt="2025-09-22T10:57:59.264" v="553" actId="1036"/>
        <pc:sldMkLst>
          <pc:docMk/>
          <pc:sldMk cId="3684070451" sldId="367"/>
        </pc:sldMkLst>
      </pc:sldChg>
      <pc:sldChg chg="addSp delSp modSp add mod ord">
        <pc:chgData name="Matthew Vologzhin" userId="4c8302d60a1852bc" providerId="LiveId" clId="{1E3879BC-CB79-4F4E-B4C7-F5B5181D6E41}" dt="2025-09-22T11:01:21.048" v="762" actId="1076"/>
        <pc:sldMkLst>
          <pc:docMk/>
          <pc:sldMk cId="2120704067" sldId="368"/>
        </pc:sldMkLst>
        <pc:spChg chg="mod">
          <ac:chgData name="Matthew Vologzhin" userId="4c8302d60a1852bc" providerId="LiveId" clId="{1E3879BC-CB79-4F4E-B4C7-F5B5181D6E41}" dt="2025-09-22T10:59:28.935" v="740" actId="20577"/>
          <ac:spMkLst>
            <pc:docMk/>
            <pc:sldMk cId="2120704067" sldId="368"/>
            <ac:spMk id="65" creationId="{873C19AE-FCE3-1956-D313-44868E24635A}"/>
          </ac:spMkLst>
        </pc:spChg>
      </pc:sldChg>
      <pc:sldChg chg="addSp delSp modSp add mod">
        <pc:chgData name="Matthew Vologzhin" userId="4c8302d60a1852bc" providerId="LiveId" clId="{1E3879BC-CB79-4F4E-B4C7-F5B5181D6E41}" dt="2025-09-22T11:02:51.553" v="839" actId="1076"/>
        <pc:sldMkLst>
          <pc:docMk/>
          <pc:sldMk cId="3532240101" sldId="369"/>
        </pc:sldMkLst>
      </pc:sldChg>
      <pc:sldChg chg="addSp delSp modSp add mod ord">
        <pc:chgData name="Matthew Vologzhin" userId="4c8302d60a1852bc" providerId="LiveId" clId="{1E3879BC-CB79-4F4E-B4C7-F5B5181D6E41}" dt="2025-09-22T11:18:24.492" v="1785" actId="1076"/>
        <pc:sldMkLst>
          <pc:docMk/>
          <pc:sldMk cId="1365480900" sldId="370"/>
        </pc:sldMkLst>
        <pc:spChg chg="add mod">
          <ac:chgData name="Matthew Vologzhin" userId="4c8302d60a1852bc" providerId="LiveId" clId="{1E3879BC-CB79-4F4E-B4C7-F5B5181D6E41}" dt="2025-09-22T11:14:20.605" v="1739" actId="20577"/>
          <ac:spMkLst>
            <pc:docMk/>
            <pc:sldMk cId="1365480900" sldId="370"/>
            <ac:spMk id="2" creationId="{7518A55C-3A0D-EF51-25DC-160DA4EC14D8}"/>
          </ac:spMkLst>
        </pc:spChg>
        <pc:spChg chg="mod">
          <ac:chgData name="Matthew Vologzhin" userId="4c8302d60a1852bc" providerId="LiveId" clId="{1E3879BC-CB79-4F4E-B4C7-F5B5181D6E41}" dt="2025-09-22T11:06:25.703" v="973" actId="1582"/>
          <ac:spMkLst>
            <pc:docMk/>
            <pc:sldMk cId="1365480900" sldId="370"/>
            <ac:spMk id="10" creationId="{6A16951C-2D23-6131-D56B-9830A83E9A11}"/>
          </ac:spMkLst>
        </pc:spChg>
        <pc:spChg chg="mod">
          <ac:chgData name="Matthew Vologzhin" userId="4c8302d60a1852bc" providerId="LiveId" clId="{1E3879BC-CB79-4F4E-B4C7-F5B5181D6E41}" dt="2025-09-22T11:06:34.655" v="974" actId="693"/>
          <ac:spMkLst>
            <pc:docMk/>
            <pc:sldMk cId="1365480900" sldId="370"/>
            <ac:spMk id="65" creationId="{888F2E95-DC8F-5A9B-0414-7317C120DAA4}"/>
          </ac:spMkLst>
        </pc:spChg>
      </pc:sldChg>
      <pc:sldChg chg="modSp add mod ord">
        <pc:chgData name="Matthew Vologzhin" userId="4c8302d60a1852bc" providerId="LiveId" clId="{1E3879BC-CB79-4F4E-B4C7-F5B5181D6E41}" dt="2025-09-22T11:04:42.254" v="913" actId="1036"/>
        <pc:sldMkLst>
          <pc:docMk/>
          <pc:sldMk cId="3244950071" sldId="371"/>
        </pc:sldMkLst>
        <pc:spChg chg="mod">
          <ac:chgData name="Matthew Vologzhin" userId="4c8302d60a1852bc" providerId="LiveId" clId="{1E3879BC-CB79-4F4E-B4C7-F5B5181D6E41}" dt="2025-09-22T11:04:35.665" v="908" actId="403"/>
          <ac:spMkLst>
            <pc:docMk/>
            <pc:sldMk cId="3244950071" sldId="371"/>
            <ac:spMk id="3" creationId="{06188000-2CEF-32D8-EFDA-92F2AC71D030}"/>
          </ac:spMkLst>
        </pc:spChg>
        <pc:spChg chg="mod">
          <ac:chgData name="Matthew Vologzhin" userId="4c8302d60a1852bc" providerId="LiveId" clId="{1E3879BC-CB79-4F4E-B4C7-F5B5181D6E41}" dt="2025-09-22T11:04:42.254" v="913" actId="1036"/>
          <ac:spMkLst>
            <pc:docMk/>
            <pc:sldMk cId="3244950071" sldId="371"/>
            <ac:spMk id="13" creationId="{1AA0EC1E-81F2-5543-5918-EEE6247BFC65}"/>
          </ac:spMkLst>
        </pc:spChg>
      </pc:sldChg>
      <pc:sldChg chg="addSp delSp modSp add mod">
        <pc:chgData name="Matthew Vologzhin" userId="4c8302d60a1852bc" providerId="LiveId" clId="{1E3879BC-CB79-4F4E-B4C7-F5B5181D6E41}" dt="2025-09-22T11:25:56.334" v="2495" actId="114"/>
        <pc:sldMkLst>
          <pc:docMk/>
          <pc:sldMk cId="1715285253" sldId="372"/>
        </pc:sldMkLst>
        <pc:spChg chg="mod">
          <ac:chgData name="Matthew Vologzhin" userId="4c8302d60a1852bc" providerId="LiveId" clId="{1E3879BC-CB79-4F4E-B4C7-F5B5181D6E41}" dt="2025-09-22T11:25:56.334" v="2495" actId="114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Matthew Vologzhin" userId="4c8302d60a1852bc" providerId="LiveId" clId="{1E3879BC-CB79-4F4E-B4C7-F5B5181D6E41}" dt="2025-09-22T11:24:36.845" v="2470" actId="20577"/>
          <ac:spMkLst>
            <pc:docMk/>
            <pc:sldMk cId="1715285253" sldId="372"/>
            <ac:spMk id="65" creationId="{590D8FDE-5A0A-8BEB-8FA3-90A4879A994D}"/>
          </ac:spMkLst>
        </pc:spChg>
      </pc:sldChg>
    </pc:docChg>
  </pc:docChgLst>
  <pc:docChgLst>
    <pc:chgData name="Matthew Vologzhin" userId="4c8302d60a1852bc" providerId="LiveId" clId="{E525B694-D3E1-4BC1-95DF-47C125E8B4B0}"/>
    <pc:docChg chg="undo custSel addSld delSld modSld sldOrd addSection modSection">
      <pc:chgData name="Matthew Vologzhin" userId="4c8302d60a1852bc" providerId="LiveId" clId="{E525B694-D3E1-4BC1-95DF-47C125E8B4B0}" dt="2025-07-09T05:53:50.940" v="37759" actId="20577"/>
      <pc:docMkLst>
        <pc:docMk/>
      </pc:docMkLst>
      <pc:sldChg chg="addSp delSp modSp mod modNotesTx">
        <pc:chgData name="Matthew Vologzhin" userId="4c8302d60a1852bc" providerId="LiveId" clId="{E525B694-D3E1-4BC1-95DF-47C125E8B4B0}" dt="2025-07-08T18:54:13.949" v="37648" actId="20577"/>
        <pc:sldMkLst>
          <pc:docMk/>
          <pc:sldMk cId="624276385" sldId="256"/>
        </pc:sldMkLst>
      </pc:sldChg>
      <pc:sldChg chg="addSp delSp modSp mod modAnim modNotesTx">
        <pc:chgData name="Matthew Vologzhin" userId="4c8302d60a1852bc" providerId="LiveId" clId="{E525B694-D3E1-4BC1-95DF-47C125E8B4B0}" dt="2025-07-08T18:24:06.584" v="37582" actId="20577"/>
        <pc:sldMkLst>
          <pc:docMk/>
          <pc:sldMk cId="1053600853" sldId="259"/>
        </pc:sldMkLst>
      </pc:sldChg>
      <pc:sldChg chg="addSp modSp add del mod ord modNotesTx">
        <pc:chgData name="Matthew Vologzhin" userId="4c8302d60a1852bc" providerId="LiveId" clId="{E525B694-D3E1-4BC1-95DF-47C125E8B4B0}" dt="2025-07-06T12:06:49.007" v="8920" actId="47"/>
        <pc:sldMkLst>
          <pc:docMk/>
          <pc:sldMk cId="3399488939" sldId="262"/>
        </pc:sldMkLst>
      </pc:sldChg>
      <pc:sldChg chg="delSp mod ord modNotesTx">
        <pc:chgData name="Matthew Vologzhin" userId="4c8302d60a1852bc" providerId="LiveId" clId="{E525B694-D3E1-4BC1-95DF-47C125E8B4B0}" dt="2025-07-08T19:16:42.965" v="37681" actId="20577"/>
        <pc:sldMkLst>
          <pc:docMk/>
          <pc:sldMk cId="3123227469" sldId="265"/>
        </pc:sldMkLst>
      </pc:sldChg>
      <pc:sldChg chg="modSp del mod">
        <pc:chgData name="Matthew Vologzhin" userId="4c8302d60a1852bc" providerId="LiveId" clId="{E525B694-D3E1-4BC1-95DF-47C125E8B4B0}" dt="2025-07-05T13:29:01.238" v="38" actId="47"/>
        <pc:sldMkLst>
          <pc:docMk/>
          <pc:sldMk cId="3835923261" sldId="266"/>
        </pc:sldMkLst>
      </pc:sldChg>
      <pc:sldChg chg="addSp delSp modSp mod modShow modNotesTx">
        <pc:chgData name="Matthew Vologzhin" userId="4c8302d60a1852bc" providerId="LiveId" clId="{E525B694-D3E1-4BC1-95DF-47C125E8B4B0}" dt="2025-07-08T14:53:49.061" v="29689"/>
        <pc:sldMkLst>
          <pc:docMk/>
          <pc:sldMk cId="2532341693" sldId="267"/>
        </pc:sldMkLst>
      </pc:sldChg>
      <pc:sldChg chg="del">
        <pc:chgData name="Matthew Vologzhin" userId="4c8302d60a1852bc" providerId="LiveId" clId="{E525B694-D3E1-4BC1-95DF-47C125E8B4B0}" dt="2025-07-06T20:35:02.808" v="10860" actId="47"/>
        <pc:sldMkLst>
          <pc:docMk/>
          <pc:sldMk cId="661686989" sldId="269"/>
        </pc:sldMkLst>
      </pc:sldChg>
      <pc:sldChg chg="addSp delSp modSp add mod delAnim modNotesTx">
        <pc:chgData name="Matthew Vologzhin" userId="4c8302d60a1852bc" providerId="LiveId" clId="{E525B694-D3E1-4BC1-95DF-47C125E8B4B0}" dt="2025-07-09T05:52:09.977" v="37745" actId="20577"/>
        <pc:sldMkLst>
          <pc:docMk/>
          <pc:sldMk cId="945994516" sldId="270"/>
        </pc:sldMkLst>
      </pc:sldChg>
      <pc:sldChg chg="del">
        <pc:chgData name="Matthew Vologzhin" userId="4c8302d60a1852bc" providerId="LiveId" clId="{E525B694-D3E1-4BC1-95DF-47C125E8B4B0}" dt="2025-07-05T14:29:35.873" v="2444" actId="47"/>
        <pc:sldMkLst>
          <pc:docMk/>
          <pc:sldMk cId="3752226034" sldId="270"/>
        </pc:sldMkLst>
      </pc:sldChg>
      <pc:sldChg chg="del">
        <pc:chgData name="Matthew Vologzhin" userId="4c8302d60a1852bc" providerId="LiveId" clId="{E525B694-D3E1-4BC1-95DF-47C125E8B4B0}" dt="2025-07-05T13:27:55.165" v="20" actId="47"/>
        <pc:sldMkLst>
          <pc:docMk/>
          <pc:sldMk cId="2136188281" sldId="271"/>
        </pc:sldMkLst>
      </pc:sldChg>
      <pc:sldChg chg="addSp delSp modSp add mod modShow modNotesTx">
        <pc:chgData name="Matthew Vologzhin" userId="4c8302d60a1852bc" providerId="LiveId" clId="{E525B694-D3E1-4BC1-95DF-47C125E8B4B0}" dt="2025-07-08T16:29:51.450" v="31514" actId="729"/>
        <pc:sldMkLst>
          <pc:docMk/>
          <pc:sldMk cId="4276565879" sldId="271"/>
        </pc:sldMkLst>
      </pc:sldChg>
      <pc:sldChg chg="del">
        <pc:chgData name="Matthew Vologzhin" userId="4c8302d60a1852bc" providerId="LiveId" clId="{E525B694-D3E1-4BC1-95DF-47C125E8B4B0}" dt="2025-07-05T13:27:56.157" v="21" actId="47"/>
        <pc:sldMkLst>
          <pc:docMk/>
          <pc:sldMk cId="1542256960" sldId="272"/>
        </pc:sldMkLst>
      </pc:sldChg>
      <pc:sldChg chg="add del">
        <pc:chgData name="Matthew Vologzhin" userId="4c8302d60a1852bc" providerId="LiveId" clId="{E525B694-D3E1-4BC1-95DF-47C125E8B4B0}" dt="2025-07-06T09:23:20.273" v="4284" actId="47"/>
        <pc:sldMkLst>
          <pc:docMk/>
          <pc:sldMk cId="2706377460" sldId="272"/>
        </pc:sldMkLst>
      </pc:sldChg>
      <pc:sldChg chg="addSp delSp modSp add mod modNotesTx">
        <pc:chgData name="Matthew Vologzhin" userId="4c8302d60a1852bc" providerId="LiveId" clId="{E525B694-D3E1-4BC1-95DF-47C125E8B4B0}" dt="2025-07-08T14:53:32.497" v="29685"/>
        <pc:sldMkLst>
          <pc:docMk/>
          <pc:sldMk cId="3136897072" sldId="272"/>
        </pc:sldMkLst>
      </pc:sldChg>
      <pc:sldChg chg="add del">
        <pc:chgData name="Matthew Vologzhin" userId="4c8302d60a1852bc" providerId="LiveId" clId="{E525B694-D3E1-4BC1-95DF-47C125E8B4B0}" dt="2025-07-06T09:22:55.507" v="4282" actId="47"/>
        <pc:sldMkLst>
          <pc:docMk/>
          <pc:sldMk cId="3464965758" sldId="272"/>
        </pc:sldMkLst>
      </pc:sldChg>
      <pc:sldChg chg="addSp delSp modSp add mod modNotesTx">
        <pc:chgData name="Matthew Vologzhin" userId="4c8302d60a1852bc" providerId="LiveId" clId="{E525B694-D3E1-4BC1-95DF-47C125E8B4B0}" dt="2025-07-09T05:49:59.397" v="37742" actId="20577"/>
        <pc:sldMkLst>
          <pc:docMk/>
          <pc:sldMk cId="476500336" sldId="273"/>
        </pc:sldMkLst>
      </pc:sldChg>
      <pc:sldChg chg="del">
        <pc:chgData name="Matthew Vologzhin" userId="4c8302d60a1852bc" providerId="LiveId" clId="{E525B694-D3E1-4BC1-95DF-47C125E8B4B0}" dt="2025-07-05T13:29:01.238" v="38" actId="47"/>
        <pc:sldMkLst>
          <pc:docMk/>
          <pc:sldMk cId="3213545017" sldId="273"/>
        </pc:sldMkLst>
      </pc:sldChg>
      <pc:sldChg chg="new del">
        <pc:chgData name="Matthew Vologzhin" userId="4c8302d60a1852bc" providerId="LiveId" clId="{E525B694-D3E1-4BC1-95DF-47C125E8B4B0}" dt="2025-07-06T09:24:55.709" v="4403" actId="680"/>
        <pc:sldMkLst>
          <pc:docMk/>
          <pc:sldMk cId="3570901730" sldId="273"/>
        </pc:sldMkLst>
      </pc:sldChg>
      <pc:sldChg chg="addSp delSp modSp new del mod">
        <pc:chgData name="Matthew Vologzhin" userId="4c8302d60a1852bc" providerId="LiveId" clId="{E525B694-D3E1-4BC1-95DF-47C125E8B4B0}" dt="2025-07-07T14:55:49.797" v="12515" actId="47"/>
        <pc:sldMkLst>
          <pc:docMk/>
          <pc:sldMk cId="3731541745" sldId="274"/>
        </pc:sldMkLst>
      </pc:sldChg>
      <pc:sldChg chg="addSp delSp modSp add del mod">
        <pc:chgData name="Matthew Vologzhin" userId="4c8302d60a1852bc" providerId="LiveId" clId="{E525B694-D3E1-4BC1-95DF-47C125E8B4B0}" dt="2025-07-06T09:43:48.537" v="5064" actId="47"/>
        <pc:sldMkLst>
          <pc:docMk/>
          <pc:sldMk cId="1141776196" sldId="275"/>
        </pc:sldMkLst>
      </pc:sldChg>
      <pc:sldChg chg="addSp delSp modSp add del mod">
        <pc:chgData name="Matthew Vologzhin" userId="4c8302d60a1852bc" providerId="LiveId" clId="{E525B694-D3E1-4BC1-95DF-47C125E8B4B0}" dt="2025-07-07T16:26:04.206" v="12910" actId="47"/>
        <pc:sldMkLst>
          <pc:docMk/>
          <pc:sldMk cId="546233019" sldId="276"/>
        </pc:sldMkLst>
      </pc:sldChg>
      <pc:sldChg chg="addSp delSp modSp add mod ord modNotesTx">
        <pc:chgData name="Matthew Vologzhin" userId="4c8302d60a1852bc" providerId="LiveId" clId="{E525B694-D3E1-4BC1-95DF-47C125E8B4B0}" dt="2025-07-08T17:34:24.394" v="32800" actId="20577"/>
        <pc:sldMkLst>
          <pc:docMk/>
          <pc:sldMk cId="3378205239" sldId="277"/>
        </pc:sldMkLst>
      </pc:sldChg>
      <pc:sldChg chg="addSp delSp modSp add del mod ord">
        <pc:chgData name="Matthew Vologzhin" userId="4c8302d60a1852bc" providerId="LiveId" clId="{E525B694-D3E1-4BC1-95DF-47C125E8B4B0}" dt="2025-07-07T16:26:31.705" v="12916" actId="47"/>
        <pc:sldMkLst>
          <pc:docMk/>
          <pc:sldMk cId="3484578547" sldId="278"/>
        </pc:sldMkLst>
      </pc:sldChg>
      <pc:sldChg chg="addSp delSp modSp add del mod ord">
        <pc:chgData name="Matthew Vologzhin" userId="4c8302d60a1852bc" providerId="LiveId" clId="{E525B694-D3E1-4BC1-95DF-47C125E8B4B0}" dt="2025-07-07T16:40:33.040" v="13019" actId="47"/>
        <pc:sldMkLst>
          <pc:docMk/>
          <pc:sldMk cId="2130565280" sldId="279"/>
        </pc:sldMkLst>
      </pc:sldChg>
      <pc:sldChg chg="modSp add del mod">
        <pc:chgData name="Matthew Vologzhin" userId="4c8302d60a1852bc" providerId="LiveId" clId="{E525B694-D3E1-4BC1-95DF-47C125E8B4B0}" dt="2025-07-06T10:02:30.758" v="5458"/>
        <pc:sldMkLst>
          <pc:docMk/>
          <pc:sldMk cId="1142347349" sldId="280"/>
        </pc:sldMkLst>
      </pc:sldChg>
      <pc:sldChg chg="addSp delSp modSp add mod ord modNotesTx">
        <pc:chgData name="Matthew Vologzhin" userId="4c8302d60a1852bc" providerId="LiveId" clId="{E525B694-D3E1-4BC1-95DF-47C125E8B4B0}" dt="2025-07-08T17:38:53.914" v="33277" actId="20577"/>
        <pc:sldMkLst>
          <pc:docMk/>
          <pc:sldMk cId="2796214274" sldId="280"/>
        </pc:sldMkLst>
      </pc:sldChg>
      <pc:sldChg chg="addSp delSp modSp add mod modNotesTx">
        <pc:chgData name="Matthew Vologzhin" userId="4c8302d60a1852bc" providerId="LiveId" clId="{E525B694-D3E1-4BC1-95DF-47C125E8B4B0}" dt="2025-07-08T17:45:31.963" v="34116" actId="20577"/>
        <pc:sldMkLst>
          <pc:docMk/>
          <pc:sldMk cId="2474563125" sldId="281"/>
        </pc:sldMkLst>
      </pc:sldChg>
      <pc:sldChg chg="addSp delSp modSp add mod ord modNotesTx">
        <pc:chgData name="Matthew Vologzhin" userId="4c8302d60a1852bc" providerId="LiveId" clId="{E525B694-D3E1-4BC1-95DF-47C125E8B4B0}" dt="2025-07-08T14:53:44.918" v="29688"/>
        <pc:sldMkLst>
          <pc:docMk/>
          <pc:sldMk cId="866221972" sldId="282"/>
        </pc:sldMkLst>
      </pc:sldChg>
      <pc:sldChg chg="addSp delSp modSp add mod ord modNotesTx">
        <pc:chgData name="Matthew Vologzhin" userId="4c8302d60a1852bc" providerId="LiveId" clId="{E525B694-D3E1-4BC1-95DF-47C125E8B4B0}" dt="2025-07-08T17:41:01.598" v="33614" actId="20577"/>
        <pc:sldMkLst>
          <pc:docMk/>
          <pc:sldMk cId="2775448113" sldId="283"/>
        </pc:sldMkLst>
      </pc:sldChg>
      <pc:sldChg chg="addSp delSp modSp add mod modNotesTx">
        <pc:chgData name="Matthew Vologzhin" userId="4c8302d60a1852bc" providerId="LiveId" clId="{E525B694-D3E1-4BC1-95DF-47C125E8B4B0}" dt="2025-07-08T17:48:35.848" v="34568" actId="20577"/>
        <pc:sldMkLst>
          <pc:docMk/>
          <pc:sldMk cId="1852901336" sldId="284"/>
        </pc:sldMkLst>
      </pc:sldChg>
      <pc:sldChg chg="addSp delSp modSp add del mod">
        <pc:chgData name="Matthew Vologzhin" userId="4c8302d60a1852bc" providerId="LiveId" clId="{E525B694-D3E1-4BC1-95DF-47C125E8B4B0}" dt="2025-07-08T11:02:22.386" v="25316" actId="47"/>
        <pc:sldMkLst>
          <pc:docMk/>
          <pc:sldMk cId="12305355" sldId="285"/>
        </pc:sldMkLst>
      </pc:sldChg>
      <pc:sldChg chg="add del">
        <pc:chgData name="Matthew Vologzhin" userId="4c8302d60a1852bc" providerId="LiveId" clId="{E525B694-D3E1-4BC1-95DF-47C125E8B4B0}" dt="2025-07-06T10:15:03.351" v="6045" actId="47"/>
        <pc:sldMkLst>
          <pc:docMk/>
          <pc:sldMk cId="308935937" sldId="285"/>
        </pc:sldMkLst>
      </pc:sldChg>
      <pc:sldChg chg="addSp delSp modSp add mod modNotesTx">
        <pc:chgData name="Matthew Vologzhin" userId="4c8302d60a1852bc" providerId="LiveId" clId="{E525B694-D3E1-4BC1-95DF-47C125E8B4B0}" dt="2025-07-08T18:11:30.963" v="36673" actId="20577"/>
        <pc:sldMkLst>
          <pc:docMk/>
          <pc:sldMk cId="611665970" sldId="286"/>
        </pc:sldMkLst>
      </pc:sldChg>
      <pc:sldChg chg="addSp delSp modSp add del mod">
        <pc:chgData name="Matthew Vologzhin" userId="4c8302d60a1852bc" providerId="LiveId" clId="{E525B694-D3E1-4BC1-95DF-47C125E8B4B0}" dt="2025-07-07T19:38:00.071" v="24047" actId="47"/>
        <pc:sldMkLst>
          <pc:docMk/>
          <pc:sldMk cId="2115457613" sldId="287"/>
        </pc:sldMkLst>
      </pc:sldChg>
      <pc:sldChg chg="addSp delSp modSp add mod modNotesTx">
        <pc:chgData name="Matthew Vologzhin" userId="4c8302d60a1852bc" providerId="LiveId" clId="{E525B694-D3E1-4BC1-95DF-47C125E8B4B0}" dt="2025-07-08T18:13:36.191" v="36873" actId="5793"/>
        <pc:sldMkLst>
          <pc:docMk/>
          <pc:sldMk cId="871620161" sldId="288"/>
        </pc:sldMkLst>
      </pc:sldChg>
      <pc:sldChg chg="addSp delSp modSp add mod ord modNotesTx">
        <pc:chgData name="Matthew Vologzhin" userId="4c8302d60a1852bc" providerId="LiveId" clId="{E525B694-D3E1-4BC1-95DF-47C125E8B4B0}" dt="2025-07-08T18:13:40.944" v="36877"/>
        <pc:sldMkLst>
          <pc:docMk/>
          <pc:sldMk cId="3785954650" sldId="289"/>
        </pc:sldMkLst>
      </pc:sldChg>
      <pc:sldChg chg="add del">
        <pc:chgData name="Matthew Vologzhin" userId="4c8302d60a1852bc" providerId="LiveId" clId="{E525B694-D3E1-4BC1-95DF-47C125E8B4B0}" dt="2025-07-06T10:17:21.048" v="6188" actId="47"/>
        <pc:sldMkLst>
          <pc:docMk/>
          <pc:sldMk cId="4005694484" sldId="290"/>
        </pc:sldMkLst>
      </pc:sldChg>
      <pc:sldChg chg="addSp delSp modSp add mod modNotesTx">
        <pc:chgData name="Matthew Vologzhin" userId="4c8302d60a1852bc" providerId="LiveId" clId="{E525B694-D3E1-4BC1-95DF-47C125E8B4B0}" dt="2025-07-09T05:53:25.215" v="37753" actId="113"/>
        <pc:sldMkLst>
          <pc:docMk/>
          <pc:sldMk cId="4140406337" sldId="290"/>
        </pc:sldMkLst>
      </pc:sldChg>
      <pc:sldChg chg="add del mod ord modShow">
        <pc:chgData name="Matthew Vologzhin" userId="4c8302d60a1852bc" providerId="LiveId" clId="{E525B694-D3E1-4BC1-95DF-47C125E8B4B0}" dt="2025-07-07T16:42:26.779" v="13039" actId="47"/>
        <pc:sldMkLst>
          <pc:docMk/>
          <pc:sldMk cId="3598414028" sldId="291"/>
        </pc:sldMkLst>
      </pc:sldChg>
      <pc:sldChg chg="delSp modSp add del mod">
        <pc:chgData name="Matthew Vologzhin" userId="4c8302d60a1852bc" providerId="LiveId" clId="{E525B694-D3E1-4BC1-95DF-47C125E8B4B0}" dt="2025-07-07T14:36:10.191" v="12181" actId="47"/>
        <pc:sldMkLst>
          <pc:docMk/>
          <pc:sldMk cId="1963460353" sldId="292"/>
        </pc:sldMkLst>
      </pc:sldChg>
      <pc:sldChg chg="delSp add del mod">
        <pc:chgData name="Matthew Vologzhin" userId="4c8302d60a1852bc" providerId="LiveId" clId="{E525B694-D3E1-4BC1-95DF-47C125E8B4B0}" dt="2025-07-07T14:36:19.248" v="12184" actId="47"/>
        <pc:sldMkLst>
          <pc:docMk/>
          <pc:sldMk cId="2922645398" sldId="292"/>
        </pc:sldMkLst>
      </pc:sldChg>
      <pc:sldChg chg="addSp delSp modSp add del mod modNotesTx">
        <pc:chgData name="Matthew Vologzhin" userId="4c8302d60a1852bc" providerId="LiveId" clId="{E525B694-D3E1-4BC1-95DF-47C125E8B4B0}" dt="2025-07-08T14:54:37.376" v="29692" actId="47"/>
        <pc:sldMkLst>
          <pc:docMk/>
          <pc:sldMk cId="4234007668" sldId="292"/>
        </pc:sldMkLst>
      </pc:sldChg>
      <pc:sldChg chg="addSp delSp modSp add del mod modNotesTx">
        <pc:chgData name="Matthew Vologzhin" userId="4c8302d60a1852bc" providerId="LiveId" clId="{E525B694-D3E1-4BC1-95DF-47C125E8B4B0}" dt="2025-07-08T14:54:39.443" v="29693" actId="47"/>
        <pc:sldMkLst>
          <pc:docMk/>
          <pc:sldMk cId="1762170605" sldId="293"/>
        </pc:sldMkLst>
      </pc:sldChg>
      <pc:sldChg chg="add del">
        <pc:chgData name="Matthew Vologzhin" userId="4c8302d60a1852bc" providerId="LiveId" clId="{E525B694-D3E1-4BC1-95DF-47C125E8B4B0}" dt="2025-07-07T14:36:07.191" v="12180" actId="47"/>
        <pc:sldMkLst>
          <pc:docMk/>
          <pc:sldMk cId="2930439177" sldId="293"/>
        </pc:sldMkLst>
      </pc:sldChg>
      <pc:sldChg chg="addSp delSp modSp add mod modNotesTx">
        <pc:chgData name="Matthew Vologzhin" userId="4c8302d60a1852bc" providerId="LiveId" clId="{E525B694-D3E1-4BC1-95DF-47C125E8B4B0}" dt="2025-07-08T16:13:16.417" v="31502" actId="1076"/>
        <pc:sldMkLst>
          <pc:docMk/>
          <pc:sldMk cId="358879045" sldId="294"/>
        </pc:sldMkLst>
      </pc:sldChg>
      <pc:sldChg chg="addSp delSp modSp add mod modNotesTx">
        <pc:chgData name="Matthew Vologzhin" userId="4c8302d60a1852bc" providerId="LiveId" clId="{E525B694-D3E1-4BC1-95DF-47C125E8B4B0}" dt="2025-07-08T16:12:55.357" v="31495" actId="1076"/>
        <pc:sldMkLst>
          <pc:docMk/>
          <pc:sldMk cId="1107461753" sldId="295"/>
        </pc:sldMkLst>
      </pc:sldChg>
      <pc:sldChg chg="add del">
        <pc:chgData name="Matthew Vologzhin" userId="4c8302d60a1852bc" providerId="LiveId" clId="{E525B694-D3E1-4BC1-95DF-47C125E8B4B0}" dt="2025-07-07T16:27:26.165" v="12934"/>
        <pc:sldMkLst>
          <pc:docMk/>
          <pc:sldMk cId="2199882884" sldId="296"/>
        </pc:sldMkLst>
      </pc:sldChg>
      <pc:sldChg chg="addSp delSp modSp add mod ord modNotesTx">
        <pc:chgData name="Matthew Vologzhin" userId="4c8302d60a1852bc" providerId="LiveId" clId="{E525B694-D3E1-4BC1-95DF-47C125E8B4B0}" dt="2025-07-08T16:13:29.863" v="31507" actId="1076"/>
        <pc:sldMkLst>
          <pc:docMk/>
          <pc:sldMk cId="2207632575" sldId="296"/>
        </pc:sldMkLst>
      </pc:sldChg>
      <pc:sldChg chg="addSp delSp modSp add mod ord modNotesTx">
        <pc:chgData name="Matthew Vologzhin" userId="4c8302d60a1852bc" providerId="LiveId" clId="{E525B694-D3E1-4BC1-95DF-47C125E8B4B0}" dt="2025-07-08T16:13:43.825" v="31512" actId="1076"/>
        <pc:sldMkLst>
          <pc:docMk/>
          <pc:sldMk cId="1689232388" sldId="297"/>
        </pc:sldMkLst>
      </pc:sldChg>
      <pc:sldChg chg="addSp delSp modSp add del mod modNotesTx">
        <pc:chgData name="Matthew Vologzhin" userId="4c8302d60a1852bc" providerId="LiveId" clId="{E525B694-D3E1-4BC1-95DF-47C125E8B4B0}" dt="2025-07-08T15:54:20.412" v="30505" actId="1036"/>
        <pc:sldMkLst>
          <pc:docMk/>
          <pc:sldMk cId="1165599376" sldId="298"/>
        </pc:sldMkLst>
      </pc:sldChg>
      <pc:sldChg chg="addSp delSp modSp add mod modNotesTx">
        <pc:chgData name="Matthew Vologzhin" userId="4c8302d60a1852bc" providerId="LiveId" clId="{E525B694-D3E1-4BC1-95DF-47C125E8B4B0}" dt="2025-07-08T14:52:52.086" v="29673"/>
        <pc:sldMkLst>
          <pc:docMk/>
          <pc:sldMk cId="1473910224" sldId="299"/>
        </pc:sldMkLst>
      </pc:sldChg>
      <pc:sldChg chg="addSp delSp modSp add del mod modNotesTx">
        <pc:chgData name="Matthew Vologzhin" userId="4c8302d60a1852bc" providerId="LiveId" clId="{E525B694-D3E1-4BC1-95DF-47C125E8B4B0}" dt="2025-07-08T14:56:24.044" v="29710" actId="47"/>
        <pc:sldMkLst>
          <pc:docMk/>
          <pc:sldMk cId="304451756" sldId="300"/>
        </pc:sldMkLst>
      </pc:sldChg>
      <pc:sldChg chg="addSp delSp modSp add mod ord modNotesTx">
        <pc:chgData name="Matthew Vologzhin" userId="4c8302d60a1852bc" providerId="LiveId" clId="{E525B694-D3E1-4BC1-95DF-47C125E8B4B0}" dt="2025-07-08T14:52:44.692" v="29671"/>
        <pc:sldMkLst>
          <pc:docMk/>
          <pc:sldMk cId="2989387649" sldId="301"/>
        </pc:sldMkLst>
      </pc:sldChg>
      <pc:sldChg chg="addSp delSp modSp add mod modNotesTx">
        <pc:chgData name="Matthew Vologzhin" userId="4c8302d60a1852bc" providerId="LiveId" clId="{E525B694-D3E1-4BC1-95DF-47C125E8B4B0}" dt="2025-07-08T14:52:40.408" v="29670"/>
        <pc:sldMkLst>
          <pc:docMk/>
          <pc:sldMk cId="2107634149" sldId="302"/>
        </pc:sldMkLst>
      </pc:sldChg>
      <pc:sldChg chg="addSp delSp modSp add mod modNotesTx">
        <pc:chgData name="Matthew Vologzhin" userId="4c8302d60a1852bc" providerId="LiveId" clId="{E525B694-D3E1-4BC1-95DF-47C125E8B4B0}" dt="2025-07-08T14:52:36.970" v="29669"/>
        <pc:sldMkLst>
          <pc:docMk/>
          <pc:sldMk cId="2085086770" sldId="303"/>
        </pc:sldMkLst>
      </pc:sldChg>
      <pc:sldChg chg="addSp delSp modSp add del mod ord modNotesTx">
        <pc:chgData name="Matthew Vologzhin" userId="4c8302d60a1852bc" providerId="LiveId" clId="{E525B694-D3E1-4BC1-95DF-47C125E8B4B0}" dt="2025-07-08T14:40:37.598" v="28676" actId="47"/>
        <pc:sldMkLst>
          <pc:docMk/>
          <pc:sldMk cId="163366366" sldId="304"/>
        </pc:sldMkLst>
      </pc:sldChg>
      <pc:sldChg chg="add del">
        <pc:chgData name="Matthew Vologzhin" userId="4c8302d60a1852bc" providerId="LiveId" clId="{E525B694-D3E1-4BC1-95DF-47C125E8B4B0}" dt="2025-07-07T16:41:52.279" v="13038" actId="47"/>
        <pc:sldMkLst>
          <pc:docMk/>
          <pc:sldMk cId="3895769742" sldId="304"/>
        </pc:sldMkLst>
      </pc:sldChg>
      <pc:sldChg chg="addSp delSp modSp add del mod setBg modNotesTx">
        <pc:chgData name="Matthew Vologzhin" userId="4c8302d60a1852bc" providerId="LiveId" clId="{E525B694-D3E1-4BC1-95DF-47C125E8B4B0}" dt="2025-07-08T18:00:58.577" v="35686" actId="20577"/>
        <pc:sldMkLst>
          <pc:docMk/>
          <pc:sldMk cId="976440102" sldId="305"/>
        </pc:sldMkLst>
      </pc:sldChg>
      <pc:sldChg chg="addSp delSp modSp add mod modNotesTx">
        <pc:chgData name="Matthew Vologzhin" userId="4c8302d60a1852bc" providerId="LiveId" clId="{E525B694-D3E1-4BC1-95DF-47C125E8B4B0}" dt="2025-07-09T05:53:35.982" v="37757" actId="20577"/>
        <pc:sldMkLst>
          <pc:docMk/>
          <pc:sldMk cId="2791763543" sldId="306"/>
        </pc:sldMkLst>
      </pc:sldChg>
      <pc:sldChg chg="add del">
        <pc:chgData name="Matthew Vologzhin" userId="4c8302d60a1852bc" providerId="LiveId" clId="{E525B694-D3E1-4BC1-95DF-47C125E8B4B0}" dt="2025-07-08T11:34:56.353" v="26241" actId="47"/>
        <pc:sldMkLst>
          <pc:docMk/>
          <pc:sldMk cId="778018883" sldId="307"/>
        </pc:sldMkLst>
      </pc:sldChg>
      <pc:sldChg chg="addSp delSp modSp add mod modNotesTx">
        <pc:chgData name="Matthew Vologzhin" userId="4c8302d60a1852bc" providerId="LiveId" clId="{E525B694-D3E1-4BC1-95DF-47C125E8B4B0}" dt="2025-07-08T17:49:41.110" v="34654" actId="20577"/>
        <pc:sldMkLst>
          <pc:docMk/>
          <pc:sldMk cId="4209296927" sldId="308"/>
        </pc:sldMkLst>
      </pc:sldChg>
      <pc:sldChg chg="addSp delSp modSp add mod ord modNotesTx">
        <pc:chgData name="Matthew Vologzhin" userId="4c8302d60a1852bc" providerId="LiveId" clId="{E525B694-D3E1-4BC1-95DF-47C125E8B4B0}" dt="2025-07-08T17:54:45.340" v="35130" actId="20577"/>
        <pc:sldMkLst>
          <pc:docMk/>
          <pc:sldMk cId="1075455308" sldId="309"/>
        </pc:sldMkLst>
      </pc:sldChg>
      <pc:sldChg chg="addSp delSp modSp add del mod">
        <pc:chgData name="Matthew Vologzhin" userId="4c8302d60a1852bc" providerId="LiveId" clId="{E525B694-D3E1-4BC1-95DF-47C125E8B4B0}" dt="2025-07-08T10:59:50.310" v="25310" actId="47"/>
        <pc:sldMkLst>
          <pc:docMk/>
          <pc:sldMk cId="2649594360" sldId="309"/>
        </pc:sldMkLst>
      </pc:sldChg>
      <pc:sldChg chg="modSp add del mod">
        <pc:chgData name="Matthew Vologzhin" userId="4c8302d60a1852bc" providerId="LiveId" clId="{E525B694-D3E1-4BC1-95DF-47C125E8B4B0}" dt="2025-07-08T11:33:05.598" v="26204" actId="47"/>
        <pc:sldMkLst>
          <pc:docMk/>
          <pc:sldMk cId="1615983793" sldId="310"/>
        </pc:sldMkLst>
      </pc:sldChg>
      <pc:sldChg chg="modSp add mod modNotesTx">
        <pc:chgData name="Matthew Vologzhin" userId="4c8302d60a1852bc" providerId="LiveId" clId="{E525B694-D3E1-4BC1-95DF-47C125E8B4B0}" dt="2025-07-08T17:56:00.369" v="35321" actId="20577"/>
        <pc:sldMkLst>
          <pc:docMk/>
          <pc:sldMk cId="2153728929" sldId="310"/>
        </pc:sldMkLst>
      </pc:sldChg>
      <pc:sldChg chg="modSp add mod modNotesTx">
        <pc:chgData name="Matthew Vologzhin" userId="4c8302d60a1852bc" providerId="LiveId" clId="{E525B694-D3E1-4BC1-95DF-47C125E8B4B0}" dt="2025-07-08T17:57:14.031" v="35377" actId="20577"/>
        <pc:sldMkLst>
          <pc:docMk/>
          <pc:sldMk cId="593554298" sldId="311"/>
        </pc:sldMkLst>
      </pc:sldChg>
      <pc:sldChg chg="add del">
        <pc:chgData name="Matthew Vologzhin" userId="4c8302d60a1852bc" providerId="LiveId" clId="{E525B694-D3E1-4BC1-95DF-47C125E8B4B0}" dt="2025-07-08T11:33:07.856" v="26205" actId="47"/>
        <pc:sldMkLst>
          <pc:docMk/>
          <pc:sldMk cId="3072856392" sldId="311"/>
        </pc:sldMkLst>
      </pc:sldChg>
      <pc:sldChg chg="addSp delSp add del mod">
        <pc:chgData name="Matthew Vologzhin" userId="4c8302d60a1852bc" providerId="LiveId" clId="{E525B694-D3E1-4BC1-95DF-47C125E8B4B0}" dt="2025-07-08T12:31:37.821" v="26821" actId="47"/>
        <pc:sldMkLst>
          <pc:docMk/>
          <pc:sldMk cId="186630696" sldId="312"/>
        </pc:sldMkLst>
      </pc:sldChg>
      <pc:sldChg chg="addSp modSp add mod modNotesTx">
        <pc:chgData name="Matthew Vologzhin" userId="4c8302d60a1852bc" providerId="LiveId" clId="{E525B694-D3E1-4BC1-95DF-47C125E8B4B0}" dt="2025-07-08T18:06:08.522" v="36541" actId="20577"/>
        <pc:sldMkLst>
          <pc:docMk/>
          <pc:sldMk cId="2410483941" sldId="312"/>
        </pc:sldMkLst>
      </pc:sldChg>
      <pc:sldChg chg="modSp add mod">
        <pc:chgData name="Matthew Vologzhin" userId="4c8302d60a1852bc" providerId="LiveId" clId="{E525B694-D3E1-4BC1-95DF-47C125E8B4B0}" dt="2025-07-08T14:55:38.666" v="29709" actId="167"/>
        <pc:sldMkLst>
          <pc:docMk/>
          <pc:sldMk cId="1762347959" sldId="313"/>
        </pc:sldMkLst>
      </pc:sldChg>
      <pc:sldChg chg="modSp add mod modNotesTx">
        <pc:chgData name="Matthew Vologzhin" userId="4c8302d60a1852bc" providerId="LiveId" clId="{E525B694-D3E1-4BC1-95DF-47C125E8B4B0}" dt="2025-07-09T05:53:50.940" v="37759" actId="20577"/>
        <pc:sldMkLst>
          <pc:docMk/>
          <pc:sldMk cId="2186237053" sldId="314"/>
        </pc:sldMkLst>
      </pc:sldChg>
      <pc:sldChg chg="modSp add mod">
        <pc:chgData name="Matthew Vologzhin" userId="4c8302d60a1852bc" providerId="LiveId" clId="{E525B694-D3E1-4BC1-95DF-47C125E8B4B0}" dt="2025-07-08T14:55:31.750" v="29708" actId="1076"/>
        <pc:sldMkLst>
          <pc:docMk/>
          <pc:sldMk cId="684485766" sldId="315"/>
        </pc:sldMkLst>
      </pc:sldChg>
      <pc:sldChg chg="modSp add mod ord">
        <pc:chgData name="Matthew Vologzhin" userId="4c8302d60a1852bc" providerId="LiveId" clId="{E525B694-D3E1-4BC1-95DF-47C125E8B4B0}" dt="2025-07-08T14:56:47.151" v="29716" actId="167"/>
        <pc:sldMkLst>
          <pc:docMk/>
          <pc:sldMk cId="3765794652" sldId="316"/>
        </pc:sldMkLst>
      </pc:sldChg>
      <pc:sldChg chg="delSp modSp add mod modNotesTx">
        <pc:chgData name="Matthew Vologzhin" userId="4c8302d60a1852bc" providerId="LiveId" clId="{E525B694-D3E1-4BC1-95DF-47C125E8B4B0}" dt="2025-07-08T19:17:31.635" v="37713" actId="20577"/>
        <pc:sldMkLst>
          <pc:docMk/>
          <pc:sldMk cId="3829916050" sldId="31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Число студентов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3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A1-499F-917C-020776620081}"/>
              </c:ext>
            </c:extLst>
          </c:dPt>
          <c:dPt>
            <c:idx val="1"/>
            <c:bubble3D val="0"/>
            <c:spPr>
              <a:solidFill>
                <a:schemeClr val="accent4">
                  <a:shade val="4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5A1-499F-917C-020776620081}"/>
              </c:ext>
            </c:extLst>
          </c:dPt>
          <c:dPt>
            <c:idx val="2"/>
            <c:bubble3D val="0"/>
            <c:spPr>
              <a:solidFill>
                <a:schemeClr val="accent4">
                  <a:shade val="5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A1-499F-917C-020776620081}"/>
              </c:ext>
            </c:extLst>
          </c:dPt>
          <c:dPt>
            <c:idx val="3"/>
            <c:bubble3D val="0"/>
            <c:spPr>
              <a:solidFill>
                <a:schemeClr val="accent4">
                  <a:shade val="61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shade val="6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A1-499F-917C-020776620081}"/>
              </c:ext>
            </c:extLst>
          </c:dPt>
          <c:dPt>
            <c:idx val="5"/>
            <c:bubble3D val="0"/>
            <c:spPr>
              <a:solidFill>
                <a:schemeClr val="accent4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35A1-499F-917C-020776620081}"/>
              </c:ext>
            </c:extLst>
          </c:dPt>
          <c:dPt>
            <c:idx val="6"/>
            <c:bubble3D val="0"/>
            <c:spPr>
              <a:solidFill>
                <a:schemeClr val="accent4">
                  <a:shade val="8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5A1-499F-917C-020776620081}"/>
              </c:ext>
            </c:extLst>
          </c:dPt>
          <c:dPt>
            <c:idx val="7"/>
            <c:bubble3D val="0"/>
            <c:spPr>
              <a:solidFill>
                <a:schemeClr val="accent4">
                  <a:shade val="92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35A1-499F-917C-020776620081}"/>
              </c:ext>
            </c:extLst>
          </c:dPt>
          <c:dPt>
            <c:idx val="8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5A1-499F-917C-020776620081}"/>
              </c:ext>
            </c:extLst>
          </c:dPt>
          <c:dPt>
            <c:idx val="9"/>
            <c:bubble3D val="0"/>
            <c:spPr>
              <a:solidFill>
                <a:schemeClr val="accent4">
                  <a:tint val="9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35A1-499F-917C-020776620081}"/>
              </c:ext>
            </c:extLst>
          </c:dPt>
          <c:dPt>
            <c:idx val="10"/>
            <c:bubble3D val="0"/>
            <c:spPr>
              <a:solidFill>
                <a:schemeClr val="accent4">
                  <a:tint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5A1-499F-917C-020776620081}"/>
              </c:ext>
            </c:extLst>
          </c:dPt>
          <c:dPt>
            <c:idx val="11"/>
            <c:bubble3D val="0"/>
            <c:spPr>
              <a:solidFill>
                <a:schemeClr val="accent4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35A1-499F-917C-020776620081}"/>
              </c:ext>
            </c:extLst>
          </c:dPt>
          <c:dPt>
            <c:idx val="12"/>
            <c:bubble3D val="0"/>
            <c:spPr>
              <a:solidFill>
                <a:schemeClr val="accent4">
                  <a:tint val="69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35A1-499F-917C-020776620081}"/>
              </c:ext>
            </c:extLst>
          </c:dPt>
          <c:dPt>
            <c:idx val="13"/>
            <c:bubble3D val="0"/>
            <c:spPr>
              <a:solidFill>
                <a:schemeClr val="accent4">
                  <a:tint val="62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5A1-499F-917C-020776620081}"/>
              </c:ext>
            </c:extLst>
          </c:dPt>
          <c:dPt>
            <c:idx val="14"/>
            <c:bubble3D val="0"/>
            <c:spPr>
              <a:solidFill>
                <a:schemeClr val="accent4">
                  <a:tint val="5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35A1-499F-917C-020776620081}"/>
              </c:ext>
            </c:extLst>
          </c:dPt>
          <c:dPt>
            <c:idx val="15"/>
            <c:bubble3D val="0"/>
            <c:spPr>
              <a:solidFill>
                <a:schemeClr val="accent4">
                  <a:tint val="4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6"/>
            <c:bubble3D val="0"/>
            <c:spPr>
              <a:solidFill>
                <a:schemeClr val="accent4">
                  <a:tint val="3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35A1-499F-917C-02077662008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>
                          <a:shade val="3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5A1-499F-917C-02077662008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>
                          <a:shade val="4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35A1-499F-917C-02077662008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>
                          <a:shade val="53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5A1-499F-917C-02077662008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shade val="61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6BF2-4863-AEFB-E3F8670134C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>
                          <a:shade val="6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5A1-499F-917C-02077662008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35A1-499F-917C-020776620081}"/>
                </c:ext>
              </c:extLst>
            </c:dLbl>
            <c:dLbl>
              <c:idx val="6"/>
              <c:layout>
                <c:manualLayout>
                  <c:x val="-5.7802012480986783E-3"/>
                  <c:y val="4.41047006234274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shade val="84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5A1-499F-917C-020776620081}"/>
                </c:ext>
              </c:extLst>
            </c:dLbl>
            <c:dLbl>
              <c:idx val="7"/>
              <c:layout>
                <c:manualLayout>
                  <c:x val="-5.2021811232888099E-2"/>
                  <c:y val="3.43036560404435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shade val="92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A1-499F-917C-020776620081}"/>
                </c:ext>
              </c:extLst>
            </c:dLbl>
            <c:dLbl>
              <c:idx val="8"/>
              <c:layout>
                <c:manualLayout>
                  <c:x val="-0.10597035621514243"/>
                  <c:y val="2.20523503117136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A1-499F-917C-020776620081}"/>
                </c:ext>
              </c:extLst>
            </c:dLbl>
            <c:dLbl>
              <c:idx val="9"/>
              <c:layout>
                <c:manualLayout>
                  <c:x val="-0.13101789495690336"/>
                  <c:y val="3.18533948946976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tint val="93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A1-499F-917C-020776620081}"/>
                </c:ext>
              </c:extLst>
            </c:dLbl>
            <c:dLbl>
              <c:idx val="10"/>
              <c:layout>
                <c:manualLayout>
                  <c:x val="-0.11367729121260733"/>
                  <c:y val="-9.801044582983881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tint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A1-499F-917C-020776620081}"/>
                </c:ext>
              </c:extLst>
            </c:dLbl>
            <c:dLbl>
              <c:idx val="11"/>
              <c:layout>
                <c:manualLayout>
                  <c:x val="-6.1655479979719229E-2"/>
                  <c:y val="-7.35078343723791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tint val="7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A1-499F-917C-020776620081}"/>
                </c:ext>
              </c:extLst>
            </c:dLbl>
            <c:dLbl>
              <c:idx val="12"/>
              <c:layout>
                <c:manualLayout>
                  <c:x val="1.5413869994929807E-2"/>
                  <c:y val="2.20523503117137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tint val="69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5A1-499F-917C-020776620081}"/>
                </c:ext>
              </c:extLst>
            </c:dLbl>
            <c:dLbl>
              <c:idx val="13"/>
              <c:layout>
                <c:manualLayout>
                  <c:x val="1.5413869994929807E-2"/>
                  <c:y val="-4.41047006234274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tint val="62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5A1-499F-917C-020776620081}"/>
                </c:ext>
              </c:extLst>
            </c:dLbl>
            <c:dLbl>
              <c:idx val="14"/>
              <c:layout>
                <c:manualLayout>
                  <c:x val="7.7069349974649037E-2"/>
                  <c:y val="1.47015668744758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tint val="54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5A1-499F-917C-020776620081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>
                          <a:tint val="4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BF2-4863-AEFB-E3F8670134C9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5A1-499F-917C-020776620081}"/>
                </c:ext>
              </c:extLst>
            </c:dLbl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Sheet1!$A$2:$A$18</c:f>
              <c:strCache>
                <c:ptCount val="15"/>
                <c:pt idx="0">
                  <c:v>Биология и Биотехнология</c:v>
                </c:pt>
                <c:pt idx="1">
                  <c:v>Психология</c:v>
                </c:pt>
                <c:pt idx="2">
                  <c:v>Физика</c:v>
                </c:pt>
                <c:pt idx="3">
                  <c:v>Педагогика</c:v>
                </c:pt>
                <c:pt idx="4">
                  <c:v>Лингвистика и Литература</c:v>
                </c:pt>
                <c:pt idx="5">
                  <c:v>Гуманитарные науки</c:v>
                </c:pt>
                <c:pt idx="6">
                  <c:v>Математика и Информационные Технологии</c:v>
                </c:pt>
                <c:pt idx="7">
                  <c:v>Социология и Антропология</c:v>
                </c:pt>
                <c:pt idx="8">
                  <c:v>Экономика и Управление</c:v>
                </c:pt>
                <c:pt idx="9">
                  <c:v>Медицина и Фармация</c:v>
                </c:pt>
                <c:pt idx="10">
                  <c:v>Инженерные науки и Технологии</c:v>
                </c:pt>
                <c:pt idx="11">
                  <c:v>Регионоведение</c:v>
                </c:pt>
                <c:pt idx="12">
                  <c:v>Геология и География</c:v>
                </c:pt>
                <c:pt idx="13">
                  <c:v>Физическая Культура и БЖД</c:v>
                </c:pt>
                <c:pt idx="14">
                  <c:v>Землеустройство и Кадастры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24</c:v>
                </c:pt>
                <c:pt idx="1">
                  <c:v>13</c:v>
                </c:pt>
                <c:pt idx="2">
                  <c:v>11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5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1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A1-499F-917C-02077662008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25771-B83F-4E16-83C5-F8976F1BCA9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92A46-200A-4C71-A2F2-2F62A93EF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6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4563-A7BE-68E5-84A2-CA8BD2B7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37AEB-13D4-82F8-69BF-2F612AC75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D417-826C-294A-CA42-AFB23933D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852F2-830B-B84D-2422-FADC6871F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30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134E6-1389-AB4D-A1DD-A5CA976C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98EF6-8CD2-8DE6-177A-83D8A7A5AB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0E751-C9F6-03FE-1B22-5353EF8D3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1835A-2C85-57BD-4538-5C888E834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469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1112-A464-A661-E1AE-ABEECB2AA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235E01-790E-2949-B158-00933B4EA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78490-64E3-250C-0C7C-E87C426C1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A3DDD-6C17-7A56-F912-7DD10024E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178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D294D-2AF9-3A21-659E-528F1DB8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1564D-5871-5AB2-0F19-7AE9CD7C9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D2139-2EC9-D9FB-A941-3413477CF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EBF42-8D40-4C31-82B9-7EF890A2B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98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0715-74CB-EB30-BA76-F557712E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760A9-C9AD-2086-9523-E357285B2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EA-D976-F886-DE36-65E439F7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7387-74E6-BDF2-A27A-84FB6A766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89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94E79-34C0-E8BA-C65B-53F85234B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D286D8-6512-9D6D-EA76-962802AF4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72AA6-588F-F798-BA7C-1B4D1CD3D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D1420-B3CD-8B8A-0FB1-3A8E69AB7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72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3CC83-3D70-B12D-D0C8-17F1F81E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15B2A-7752-3445-6639-1E50D251F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0AD89-EA93-B4E6-4B80-067B889E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90EF9-EB7C-6AB6-9C89-95BD8989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45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28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A795-F46D-A239-C664-8539598E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ADD05-D42D-20BB-0867-0C2300F18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0D06E-D661-2451-A0B7-D5D25B85B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4990D-0B53-DB3B-87C6-220FC969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3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8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A4513-F240-2FA5-944A-AB430CC3B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67B1C-DD99-2F76-B979-FF33B9710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375CA-9A14-B9F9-725D-19720857B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453E8-6524-E357-ACA8-AA6D76183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07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65E57-0847-E8FC-DC4B-4FC557C1B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26F821-D9E6-94C2-C17E-AB77E3040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BCFB5-15A6-1340-D391-FA4A13720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D0B97-F61D-87B4-7D2F-48E6F826B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95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7DF17-5F99-84A7-1ECF-C3C9D690F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665D7-E118-933A-F8EC-9BCFC868F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5F2A0-9347-F2E8-5185-27F5D11DF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4DEBB-A838-A863-1E23-C687A66EB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77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C6F56-1F1F-1540-DBAF-989323CBE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0B7F1-8BDF-C9C6-89F5-BC04DE663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F077C-1897-F8D6-0B22-629BC2056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14A99-7374-28C6-8CC2-9CAE5B5D57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03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2B7FC-E9BA-5763-869D-8654D6543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8618E-B41D-1D17-EB9A-58A79EE98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BB42FF-0972-B1FF-CFBF-5319FB4AA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6B809-0AC3-3A15-7C57-A5A6F4F78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296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B1C45-5C31-BDA6-7978-581A68A4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97A5F-87E8-5666-C57E-FA92838AC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9CBA6-1BD0-3F4E-2FAE-FB91EACB6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D02AC-A601-5B08-DCE4-CFAEE1441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75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8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06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10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  <a:effectLst>
            <a:outerShdw dist="254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033" name="Title 1">
            <a:extLst>
              <a:ext uri="{FF2B5EF4-FFF2-40B4-BE49-F238E27FC236}">
                <a16:creationId xmlns:a16="http://schemas.microsoft.com/office/drawing/2014/main" id="{E6899039-F29F-59CD-7235-4158A38F5FB0}"/>
              </a:ext>
            </a:extLst>
          </p:cNvPr>
          <p:cNvSpPr txBox="1">
            <a:spLocks/>
          </p:cNvSpPr>
          <p:nvPr/>
        </p:nvSpPr>
        <p:spPr>
          <a:xfrm>
            <a:off x="3678307" y="1067646"/>
            <a:ext cx="82218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+mn-lt"/>
                <a:ea typeface="Calibri Bold" panose="020F0702030404030204" pitchFamily="34" charset="0"/>
                <a:cs typeface="Calibri Bold" panose="020F0702030404030204" pitchFamily="34" charset="0"/>
              </a:rPr>
              <a:t>Возвращение на малую Родину</a:t>
            </a:r>
          </a:p>
        </p:txBody>
      </p:sp>
      <p:sp>
        <p:nvSpPr>
          <p:cNvPr id="1034" name="Subtitle 2">
            <a:extLst>
              <a:ext uri="{FF2B5EF4-FFF2-40B4-BE49-F238E27FC236}">
                <a16:creationId xmlns:a16="http://schemas.microsoft.com/office/drawing/2014/main" id="{2ACF118F-2A6A-C053-DF00-42A1083E51C4}"/>
              </a:ext>
            </a:extLst>
          </p:cNvPr>
          <p:cNvSpPr txBox="1">
            <a:spLocks/>
          </p:cNvSpPr>
          <p:nvPr/>
        </p:nvSpPr>
        <p:spPr>
          <a:xfrm>
            <a:off x="3678307" y="341460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u="sng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Магистрант 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|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1 курс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 </a:t>
            </a:r>
            <a:r>
              <a:rPr lang="en-US" sz="1200" dirty="0"/>
              <a:t>(Faculty of Physics)</a:t>
            </a:r>
            <a:endParaRPr lang="ru-RU" b="1" dirty="0">
              <a:solidFill>
                <a:srgbClr val="FF9900"/>
              </a:solidFill>
              <a:effectLst>
                <a:outerShdw dist="38100" dir="54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4983-606C-8F46-9947-6563CCD6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FEAF63A-AB40-F50D-2E31-3A04F1656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6860A83-DC8E-81FB-2820-2D163B7C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17FB41-D0A0-B6FC-59ED-06BCDC226909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73C19AE-FCE3-1956-D313-44868E24635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Приёмка в ЦК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Заявки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A4C61E9C-C0A0-3A19-E970-80DF9848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4512BF-8EB0-D592-544A-8DE237E6EAC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A608A8CB-D3B6-007A-C223-055A2AF7A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5B82E2-C220-FE55-78AD-EE3BF5FAF50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5AC1DEB-80CD-02C3-7D50-08952F258C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48" r="44060" b="31777"/>
          <a:stretch>
            <a:fillRect/>
          </a:stretch>
        </p:blipFill>
        <p:spPr>
          <a:xfrm>
            <a:off x="984133" y="1565207"/>
            <a:ext cx="3101689" cy="4548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BFBA1-39EB-6398-8A54-09200BCC2ADF}"/>
              </a:ext>
            </a:extLst>
          </p:cNvPr>
          <p:cNvSpPr txBox="1"/>
          <p:nvPr/>
        </p:nvSpPr>
        <p:spPr>
          <a:xfrm>
            <a:off x="4307234" y="2746691"/>
            <a:ext cx="344484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 Заявки 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без документов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2000" u="sng" dirty="0">
                <a:solidFill>
                  <a:schemeClr val="bg1"/>
                </a:solidFill>
                <a:latin typeface="+mj-lt"/>
              </a:rPr>
              <a:t>19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 Заявки 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с ошибками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2000" u="sng" dirty="0">
                <a:solidFill>
                  <a:schemeClr val="bg1"/>
                </a:solidFill>
                <a:latin typeface="+mj-lt"/>
              </a:rPr>
              <a:t>23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Принятые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2000" u="sng" dirty="0">
                <a:solidFill>
                  <a:schemeClr val="bg1"/>
                </a:solidFill>
                <a:latin typeface="+mj-lt"/>
              </a:rPr>
              <a:t>46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Отклонённые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(сегодня)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2000" u="sng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9F13B-85AE-CC10-462E-CEB778E51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134" y="1668491"/>
            <a:ext cx="3192780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0406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2874C-4F5E-B550-9F73-C14090DBC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A57AF3A3-1BDC-8FA1-378D-69AC2D509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888F0F0-6F47-09D9-DA79-6C5732B26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87DBA5-A752-3625-CDF1-0ED782AE7F15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54EB0F0-8BE4-393C-0E17-01F9AD3565C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Приёмка в ЦК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Направления студентов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E38634EC-ABD4-5AD0-9C18-F542ADE77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A1290CE-4528-AC67-877C-5ECE87C672F2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22EAA5E-16BD-5984-EDC9-22D567DB1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2E4A85F-562D-1120-6E75-129261B71D71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914CC54-46D3-162D-02D3-B763956B2D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48" r="44060" b="31777"/>
          <a:stretch>
            <a:fillRect/>
          </a:stretch>
        </p:blipFill>
        <p:spPr>
          <a:xfrm>
            <a:off x="7697491" y="1727203"/>
            <a:ext cx="3101689" cy="4548182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F81ED08-76E5-C35D-5B2D-FF834097FE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9097344"/>
              </p:ext>
            </p:extLst>
          </p:nvPr>
        </p:nvGraphicFramePr>
        <p:xfrm>
          <a:off x="934720" y="1431952"/>
          <a:ext cx="6591466" cy="5183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002812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67E92-BF1C-86E2-D018-8F7DD0AD4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77E8C2A6-9ED5-9ABE-6F6D-CD975B1B5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4124EE6-23A9-EF31-8978-4A90F554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046B69-FDAA-FF83-61A8-71F1ABF9ACC0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2F67564-014C-F1BB-1C2E-51235FB07FE6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Приёмка в ЦК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Медиа-освещение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3EA5C6ED-008D-1E44-0AE7-6E628D668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75D1E7-B6CD-87A1-6A6A-7C0D3A4B5BF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8BA61935-3BEE-ACBD-79F5-D9D05D3CB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F8FF980-8DDD-8028-2D93-35A234D2A86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1003(3)">
            <a:hlinkClick r:id="" action="ppaction://media"/>
            <a:extLst>
              <a:ext uri="{FF2B5EF4-FFF2-40B4-BE49-F238E27FC236}">
                <a16:creationId xmlns:a16="http://schemas.microsoft.com/office/drawing/2014/main" id="{CA5CDC05-EAA0-1550-D1A6-1AB892D64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8833" y="1619520"/>
            <a:ext cx="2590799" cy="46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09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A240E-12EA-4DB6-ACBB-8CFAD263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740018AA-7A41-A6AB-DD0C-34B93C2C7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4977E72-98D0-CC34-926B-3B635896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111252-DB71-95A9-630E-E3B960E9A59C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B57B2317-4DDC-103B-1E75-02A7DAC268AF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Болеем за наших: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Волейбол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0353F35-361A-67E0-BF19-3E32F31A6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5775F9-9E1D-45F0-0E0A-D140A727C791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E828E310-EAD7-9408-4937-2BBD3C329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79F93E-620E-73F9-6E7B-048C2C95E984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5F05CD-E412-5745-D2B8-7B9F9B218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992" y="1668491"/>
            <a:ext cx="5786481" cy="43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8800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73D1-783E-F039-C608-E8E1D7D7E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1AA0EC1E-81F2-5543-5918-EEE6247B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5094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III </a:t>
            </a:r>
            <a:endParaRPr lang="en-US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88000-2CEF-32D8-EFDA-92F2AC71D030}"/>
              </a:ext>
            </a:extLst>
          </p:cNvPr>
          <p:cNvSpPr txBox="1"/>
          <p:nvPr/>
        </p:nvSpPr>
        <p:spPr>
          <a:xfrm>
            <a:off x="3048965" y="3396015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РЕЗУЛЬТАТЫ </a:t>
            </a:r>
            <a:r>
              <a:rPr lang="en-US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&amp; </a:t>
            </a:r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ПЛАНЫ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495007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64E8-D193-8B93-8BC2-5E95C417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61F19B92-AFF6-450D-E363-D9EDC965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16951C-2D23-6131-D56B-9830A83E9A11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88F2E95-DC8F-5A9B-0414-7317C120DAA4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Результаты</a:t>
            </a:r>
            <a:endParaRPr lang="en-US" sz="5400" dirty="0">
              <a:ln w="1905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  <a:effectLst>
                <a:outerShdw dist="38100" dir="2700000" algn="ctr" rotWithShape="0">
                  <a:schemeClr val="tx1">
                    <a:lumMod val="85000"/>
                    <a:lumOff val="15000"/>
                  </a:scheme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4995C5-F3E2-2770-914E-F8B9A56F8E00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5F1458E0-BE20-931F-B963-CE963BBF8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A37E552-9C3B-560B-2B6B-2C62E1D7C442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7518A55C-3A0D-EF51-25DC-160DA4EC14D8}"/>
              </a:ext>
            </a:extLst>
          </p:cNvPr>
          <p:cNvSpPr txBox="1">
            <a:spLocks/>
          </p:cNvSpPr>
          <p:nvPr/>
        </p:nvSpPr>
        <p:spPr>
          <a:xfrm>
            <a:off x="558800" y="2070996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Написан код для получения значений                                              </a:t>
            </a:r>
            <a:r>
              <a:rPr lang="en-US" sz="2000" b="1" i="1" dirty="0">
                <a:latin typeface="+mj-lt"/>
              </a:rPr>
              <a:t>Stopping power</a:t>
            </a:r>
            <a:r>
              <a:rPr lang="en-US" sz="2000" dirty="0">
                <a:latin typeface="+mj-lt"/>
              </a:rPr>
              <a:t>, </a:t>
            </a:r>
            <a:r>
              <a:rPr lang="en-US" sz="2000" b="1" i="1" dirty="0">
                <a:latin typeface="+mj-lt"/>
              </a:rPr>
              <a:t>Detour Factor’</a:t>
            </a:r>
            <a:r>
              <a:rPr lang="ru-RU" sz="2000" b="1" i="1" dirty="0">
                <a:latin typeface="+mj-lt"/>
              </a:rPr>
              <a:t>ов</a:t>
            </a:r>
            <a:r>
              <a:rPr lang="en-US" sz="2000" b="1" i="1" dirty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и </a:t>
            </a:r>
            <a:r>
              <a:rPr lang="en-US" sz="2000" b="1" i="1" dirty="0">
                <a:latin typeface="+mj-lt"/>
              </a:rPr>
              <a:t>Range</a:t>
            </a:r>
            <a:r>
              <a:rPr lang="ru-RU" sz="2000" b="1" i="1" dirty="0">
                <a:latin typeface="+mj-lt"/>
              </a:rPr>
              <a:t>                                                            </a:t>
            </a:r>
            <a:r>
              <a:rPr lang="ru-RU" sz="1200" i="1" dirty="0">
                <a:latin typeface="+mj-lt"/>
              </a:rPr>
              <a:t>(для статьи)</a:t>
            </a:r>
            <a:endParaRPr lang="ru-RU" sz="2000" i="1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Принято на ЦК </a:t>
            </a:r>
            <a:r>
              <a:rPr lang="ru-RU" sz="2000" dirty="0">
                <a:latin typeface="+mj-lt"/>
              </a:rPr>
              <a:t>«</a:t>
            </a:r>
            <a:r>
              <a:rPr lang="ru-RU" sz="2000" i="1" dirty="0">
                <a:latin typeface="+mj-lt"/>
              </a:rPr>
              <a:t>Цифровой исследователь</a:t>
            </a:r>
            <a:r>
              <a:rPr lang="ru-RU" sz="2000" dirty="0">
                <a:latin typeface="+mj-lt"/>
              </a:rPr>
              <a:t>»</a:t>
            </a:r>
            <a:r>
              <a:rPr lang="en-US" sz="2000" dirty="0">
                <a:latin typeface="+mj-lt"/>
              </a:rPr>
              <a:t>: </a:t>
            </a:r>
            <a:r>
              <a:rPr lang="en-US" sz="2000" u="sng" dirty="0">
                <a:latin typeface="+mj-lt"/>
              </a:rPr>
              <a:t>46 </a:t>
            </a:r>
            <a:r>
              <a:rPr lang="ru-RU" sz="2000" u="sng" dirty="0">
                <a:latin typeface="+mj-lt"/>
              </a:rPr>
              <a:t>из </a:t>
            </a:r>
            <a:r>
              <a:rPr lang="en-US" sz="2000" u="sng" dirty="0">
                <a:latin typeface="+mj-lt"/>
              </a:rPr>
              <a:t>~100 </a:t>
            </a:r>
            <a:r>
              <a:rPr lang="ru-RU" sz="2000" u="sng" dirty="0">
                <a:latin typeface="+mj-lt"/>
              </a:rPr>
              <a:t>                                 </a:t>
            </a:r>
            <a:r>
              <a:rPr lang="en-US" sz="1600" dirty="0">
                <a:latin typeface="+mj-lt"/>
              </a:rPr>
              <a:t>(</a:t>
            </a:r>
            <a:r>
              <a:rPr lang="ru-RU" sz="1600" dirty="0">
                <a:latin typeface="+mj-lt"/>
              </a:rPr>
              <a:t>в прошлый раз было 24 из </a:t>
            </a:r>
            <a:r>
              <a:rPr lang="en-US" sz="1600" dirty="0">
                <a:latin typeface="+mj-lt"/>
              </a:rPr>
              <a:t>~40-50)</a:t>
            </a: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Исследовано </a:t>
            </a:r>
            <a:r>
              <a:rPr lang="ru-RU" sz="2000" b="1" dirty="0">
                <a:latin typeface="+mj-lt"/>
              </a:rPr>
              <a:t>распределение студентов </a:t>
            </a:r>
            <a:r>
              <a:rPr lang="ru-RU" sz="2000" dirty="0">
                <a:latin typeface="+mj-lt"/>
              </a:rPr>
              <a:t>ЦК по направлениям: </a:t>
            </a:r>
            <a:r>
              <a:rPr lang="ru-RU" sz="1400" dirty="0">
                <a:latin typeface="+mj-lt"/>
              </a:rPr>
              <a:t>треть студентов – </a:t>
            </a:r>
            <a:r>
              <a:rPr lang="ru-RU" sz="1400" u="sng" dirty="0">
                <a:latin typeface="+mj-lt"/>
              </a:rPr>
              <a:t>биотехнологи</a:t>
            </a:r>
            <a:r>
              <a:rPr lang="ru-RU" sz="1400" dirty="0">
                <a:latin typeface="+mj-lt"/>
              </a:rPr>
              <a:t> и </a:t>
            </a:r>
            <a:r>
              <a:rPr lang="ru-RU" sz="1400" u="sng" dirty="0">
                <a:latin typeface="+mj-lt"/>
              </a:rPr>
              <a:t>психологи</a:t>
            </a:r>
            <a:endParaRPr lang="ru-RU" sz="2000" u="sng" dirty="0">
              <a:latin typeface="+mj-lt"/>
            </a:endParaRPr>
          </a:p>
          <a:p>
            <a:pPr marL="0" indent="0">
              <a:buNone/>
            </a:pP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Сходили поболеть </a:t>
            </a:r>
            <a:r>
              <a:rPr lang="ru-RU" sz="2000" dirty="0">
                <a:latin typeface="+mj-lt"/>
              </a:rPr>
              <a:t>за первокурсников:                                   </a:t>
            </a:r>
            <a:r>
              <a:rPr lang="ru-RU" sz="1600" dirty="0">
                <a:latin typeface="+mj-lt"/>
              </a:rPr>
              <a:t>устанавливаем связь между младшими и старшими курсами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551C5-ADFF-A469-2601-004ABD9B6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971" y="1619520"/>
            <a:ext cx="2300229" cy="2213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9A98CA-3555-41A1-3A7C-2A66A9C634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16"/>
          <a:stretch>
            <a:fillRect/>
          </a:stretch>
        </p:blipFill>
        <p:spPr>
          <a:xfrm>
            <a:off x="8197590" y="3833490"/>
            <a:ext cx="326096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7552C-20B5-5D2A-200A-950F1BB58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697" y="2173535"/>
            <a:ext cx="2213274" cy="165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09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AFF7-98EE-9828-2A31-7CC6170D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56EA2D35-17D8-E2AF-6106-C0B298F8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27882E-C575-1926-61C4-36985A5F0C3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590D8FDE-5A0A-8BEB-8FA3-90A4879A994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Планы: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06.10 – 19.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10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520238-25DA-5869-CC8A-D6837625AC35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32995EA-35BA-2A6D-255A-95AD21E4F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FCD2134-5AC0-0BAC-8F56-2D26DD42597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CD1C1ED-3B1D-9DE1-C8C8-9AC16623CB80}"/>
              </a:ext>
            </a:extLst>
          </p:cNvPr>
          <p:cNvSpPr txBox="1">
            <a:spLocks/>
          </p:cNvSpPr>
          <p:nvPr/>
        </p:nvSpPr>
        <p:spPr>
          <a:xfrm>
            <a:off x="761734" y="2117740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07/10</a:t>
            </a:r>
            <a:r>
              <a:rPr lang="en-US" sz="2000" dirty="0">
                <a:latin typeface="+mj-lt"/>
              </a:rPr>
              <a:t>: </a:t>
            </a:r>
            <a:r>
              <a:rPr lang="ru-RU" sz="2000" dirty="0">
                <a:latin typeface="+mj-lt"/>
              </a:rPr>
              <a:t>Выступить на </a:t>
            </a:r>
            <a:r>
              <a:rPr lang="en-US" sz="2000" dirty="0">
                <a:latin typeface="+mj-lt"/>
              </a:rPr>
              <a:t>Geant4-DNA Collaboration Meeting</a:t>
            </a:r>
            <a:r>
              <a:rPr lang="ru-RU" sz="2000" dirty="0">
                <a:latin typeface="+mj-lt"/>
              </a:rPr>
              <a:t>📓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>
                <a:latin typeface="+mj-lt"/>
              </a:rPr>
              <a:t> ??</a:t>
            </a:r>
            <a:r>
              <a:rPr lang="en-US" sz="2000" b="1" dirty="0">
                <a:latin typeface="+mj-lt"/>
              </a:rPr>
              <a:t>/</a:t>
            </a:r>
            <a:r>
              <a:rPr lang="ru-RU" sz="2000" b="1" dirty="0">
                <a:latin typeface="+mj-lt"/>
              </a:rPr>
              <a:t>??: </a:t>
            </a:r>
            <a:r>
              <a:rPr lang="ru-RU" sz="2000" dirty="0">
                <a:latin typeface="+mj-lt"/>
              </a:rPr>
              <a:t>Разработать заготовку для статьи по </a:t>
            </a:r>
            <a:r>
              <a:rPr lang="en-US" sz="2000" b="1" dirty="0">
                <a:latin typeface="+mj-lt"/>
              </a:rPr>
              <a:t>LomCon-2025</a:t>
            </a:r>
            <a:r>
              <a:rPr lang="ru-RU" sz="2000" b="1" dirty="0">
                <a:latin typeface="+mj-lt"/>
              </a:rPr>
              <a:t> 🧠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19</a:t>
            </a:r>
            <a:r>
              <a:rPr lang="en-US" sz="2000" b="1" dirty="0">
                <a:latin typeface="+mj-lt"/>
              </a:rPr>
              <a:t>/10</a:t>
            </a:r>
            <a:r>
              <a:rPr lang="ru-RU" sz="2000" dirty="0">
                <a:latin typeface="+mj-lt"/>
              </a:rPr>
              <a:t>: Догонять упущенный сентябрьский образовательный материал</a:t>
            </a: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19/10</a:t>
            </a:r>
            <a:r>
              <a:rPr lang="en-US" sz="1800" dirty="0">
                <a:latin typeface="+mj-lt"/>
              </a:rPr>
              <a:t>: </a:t>
            </a:r>
            <a:r>
              <a:rPr lang="ru-RU" sz="1800" dirty="0">
                <a:latin typeface="+mj-lt"/>
              </a:rPr>
              <a:t>Написать </a:t>
            </a:r>
            <a:r>
              <a:rPr lang="en-US" sz="1800" dirty="0">
                <a:latin typeface="+mj-lt"/>
              </a:rPr>
              <a:t>ROOT-</a:t>
            </a:r>
            <a:r>
              <a:rPr lang="ru-RU" sz="1800" dirty="0">
                <a:latin typeface="+mj-lt"/>
              </a:rPr>
              <a:t>скрипт для графиков </a:t>
            </a:r>
            <a:r>
              <a:rPr lang="en-US" sz="1800" dirty="0">
                <a:latin typeface="+mj-lt"/>
              </a:rPr>
              <a:t>Detour Factor, Range, Stopping Power</a:t>
            </a:r>
            <a:r>
              <a:rPr lang="ru-RU" sz="1800" dirty="0">
                <a:latin typeface="+mj-lt"/>
              </a:rPr>
              <a:t>⚛️</a:t>
            </a:r>
            <a:endParaRPr lang="ru-RU" sz="1400" dirty="0">
              <a:latin typeface="+mj-lt"/>
            </a:endParaRPr>
          </a:p>
          <a:p>
            <a:pPr marL="0" indent="0">
              <a:buNone/>
            </a:pPr>
            <a:endParaRPr lang="ru-RU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Продолжать деятельность </a:t>
            </a:r>
            <a:r>
              <a:rPr lang="ru-RU" sz="2000" b="1" dirty="0">
                <a:latin typeface="+mj-lt"/>
              </a:rPr>
              <a:t>цифрового куратора 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EBBA1-B5E9-DF12-DA63-6CD23A206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99076" y="1778909"/>
            <a:ext cx="3258204" cy="431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8525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F5ADF4B-298B-38B4-3490-0BE1F07B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7073883"/>
            <a:ext cx="12806434" cy="72036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61C283-A215-D6C9-C962-08F7FDA2F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341999" y="10315328"/>
            <a:ext cx="8023601" cy="4231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C1D4BE-30EE-37B1-CAF1-FCFA82D2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61" y="10291785"/>
            <a:ext cx="5010915" cy="3985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292658"/>
            <a:ext cx="1162688" cy="114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D768E5-3D9C-4DB0-65F9-FF55CAB8F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776" y="3289332"/>
            <a:ext cx="2003802" cy="1155133"/>
          </a:xfrm>
          <a:prstGeom prst="rect">
            <a:avLst/>
          </a:prstGeom>
        </p:spPr>
      </p:pic>
      <p:pic>
        <p:nvPicPr>
          <p:cNvPr id="81" name="Picture 2" descr="Picture background">
            <a:extLst>
              <a:ext uri="{FF2B5EF4-FFF2-40B4-BE49-F238E27FC236}">
                <a16:creationId xmlns:a16="http://schemas.microsoft.com/office/drawing/2014/main" id="{7F9858C2-3583-CCD4-0830-BEA6164B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7" y="2923919"/>
            <a:ext cx="291120" cy="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25BB1AC-3118-7C52-D16F-F6ABB733259A}"/>
              </a:ext>
            </a:extLst>
          </p:cNvPr>
          <p:cNvSpPr txBox="1"/>
          <p:nvPr/>
        </p:nvSpPr>
        <p:spPr>
          <a:xfrm>
            <a:off x="4823669" y="2870288"/>
            <a:ext cx="276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matvey.vologzhin@mail.ru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83724D-5E71-03B5-55E6-A0199A0F7935}"/>
              </a:ext>
            </a:extLst>
          </p:cNvPr>
          <p:cNvGrpSpPr/>
          <p:nvPr/>
        </p:nvGrpSpPr>
        <p:grpSpPr>
          <a:xfrm>
            <a:off x="248857" y="7388574"/>
            <a:ext cx="11694288" cy="3396613"/>
            <a:chOff x="248857" y="7388574"/>
            <a:chExt cx="11694288" cy="33966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772013-2CBC-8769-BCE8-F43940BDC75A}"/>
                </a:ext>
              </a:extLst>
            </p:cNvPr>
            <p:cNvGrpSpPr/>
            <p:nvPr/>
          </p:nvGrpSpPr>
          <p:grpSpPr>
            <a:xfrm>
              <a:off x="4669743" y="7388574"/>
              <a:ext cx="3118356" cy="369332"/>
              <a:chOff x="343692" y="3378315"/>
              <a:chExt cx="2804051" cy="369332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7272C685-2D3C-01F8-FDC1-409B99BBD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8C6B3E-1759-6B30-2414-27EF0FC08EF9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4E3CB834-1128-20B6-5F25-6EEB1861B2AA}"/>
                </a:ext>
              </a:extLst>
            </p:cNvPr>
            <p:cNvSpPr txBox="1">
              <a:spLocks/>
            </p:cNvSpPr>
            <p:nvPr/>
          </p:nvSpPr>
          <p:spPr>
            <a:xfrm>
              <a:off x="248857" y="9459624"/>
              <a:ext cx="1169428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62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Я, конечно, готов ответить на ваши вопросы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но </a:t>
              </a:r>
              <a:r>
                <a:rPr lang="ru-RU" b="1" strike="sngStrike" dirty="0">
                  <a:solidFill>
                    <a:srgbClr val="7030A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мне лень</a:t>
              </a:r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интернет плохо в Томске ловит,</a:t>
              </a:r>
            </a:p>
            <a:p>
              <a:pPr algn="ctr"/>
              <a:r>
                <a:rPr lang="ru-RU" sz="23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и вообще мне бежать надо!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40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719E-3438-9D88-2419-6F9E3469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AF20D-6B39-6E1D-C318-28FE08AE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-172810"/>
            <a:ext cx="12806434" cy="720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0CAEC-79EB-5962-1084-7C6C05B33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013626" y="2394297"/>
            <a:ext cx="9269693" cy="488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AB75C-36E4-4F35-3251-27E239A2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410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A8A56-68A5-E113-9F64-A0862961A888}"/>
              </a:ext>
            </a:extLst>
          </p:cNvPr>
          <p:cNvGrpSpPr/>
          <p:nvPr/>
        </p:nvGrpSpPr>
        <p:grpSpPr>
          <a:xfrm>
            <a:off x="248857" y="0"/>
            <a:ext cx="11694288" cy="3522787"/>
            <a:chOff x="905601" y="-33503"/>
            <a:chExt cx="10515600" cy="35227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489231-FD37-E90E-D7B5-CBE437373470}"/>
                </a:ext>
              </a:extLst>
            </p:cNvPr>
            <p:cNvGrpSpPr/>
            <p:nvPr/>
          </p:nvGrpSpPr>
          <p:grpSpPr>
            <a:xfrm>
              <a:off x="4880898" y="-33503"/>
              <a:ext cx="2804051" cy="369332"/>
              <a:chOff x="343692" y="3378315"/>
              <a:chExt cx="2804051" cy="36933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758F950-2B40-F5D5-DFBF-9C59D687C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FDDD67-E18E-3170-D0F6-E67EFA91CC4F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8304AB3-F914-3EC2-D063-BCC68B0EDBC7}"/>
                </a:ext>
              </a:extLst>
            </p:cNvPr>
            <p:cNvSpPr txBox="1">
              <a:spLocks/>
            </p:cNvSpPr>
            <p:nvPr/>
          </p:nvSpPr>
          <p:spPr>
            <a:xfrm>
              <a:off x="905601" y="2163721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1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Настолько устал отвечать на ваши многочисленные вопросы в онлайне, что...</a:t>
              </a:r>
            </a:p>
            <a:p>
              <a:pPr algn="ctr"/>
              <a:r>
                <a:rPr lang="ru-RU" sz="22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...пришёл на встречу вживую</a:t>
              </a:r>
            </a:p>
            <a:p>
              <a:pPr algn="ctr"/>
              <a:endParaRPr lang="ru-RU" sz="23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56FCF2-5647-F3CC-FBAC-758E8CB64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981" y="3487611"/>
            <a:ext cx="4568301" cy="36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0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63FC-1685-1EE8-38D2-36D36BDF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7505F962-A324-3D1B-0AEA-5AAF04AA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30" y="2494147"/>
            <a:ext cx="9489440" cy="176066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49D15-5509-7EEE-01CC-BF0F60EE7361}"/>
              </a:ext>
            </a:extLst>
          </p:cNvPr>
          <p:cNvSpPr txBox="1"/>
          <p:nvPr/>
        </p:nvSpPr>
        <p:spPr>
          <a:xfrm>
            <a:off x="2250440" y="3417655"/>
            <a:ext cx="775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НАУЧКА</a:t>
            </a:r>
            <a:endParaRPr lang="ru-RU" sz="6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077C80-6A00-1ABD-FB02-0BEF1809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6713" y="-7596583"/>
            <a:ext cx="25697036" cy="1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473B2-0917-18B6-A861-F1EC6C72D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F96AE138-7352-F1B6-56DD-BA01AB542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C9A7F5B-9A18-9A35-CB9F-2575D64B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332CD-1D26-A6E7-0460-E902E2B665D2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A3E4220C-BA4E-D659-C602-CFA099496E7F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START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Домой вернулся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D20F392D-D009-7702-CBCA-1F6DB3B7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F43A0ED-C15C-6FF5-C3BC-848FE9F02530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22008A5A-9E32-5925-56FD-DF1E2D2D4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1E37C0-95AE-017B-F370-52C3063379C1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1DAB9D-9230-F505-C9BA-4636EA8E9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234" y="1750131"/>
            <a:ext cx="6334637" cy="4451054"/>
          </a:xfrm>
          <a:prstGeom prst="rect">
            <a:avLst/>
          </a:prstGeom>
        </p:spPr>
      </p:pic>
      <p:pic>
        <p:nvPicPr>
          <p:cNvPr id="2" name="video_2025-10-06_13-14-51">
            <a:hlinkClick r:id="" action="ppaction://media"/>
            <a:extLst>
              <a:ext uri="{FF2B5EF4-FFF2-40B4-BE49-F238E27FC236}">
                <a16:creationId xmlns:a16="http://schemas.microsoft.com/office/drawing/2014/main" id="{FF4768DB-3FD3-CFE2-406B-C64F958B76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5128" y="1725909"/>
            <a:ext cx="2024774" cy="44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28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24913-792C-BB17-07C2-7EE641B87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3A33D5DA-233A-5E11-A0E7-51FF32E6B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62D1C695-2660-9C46-43F6-E41ED8B39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C81A3F-01C2-875D-C6CE-3B944817B373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BD41D71A-0FB6-93AA-A7D3-D3A5C9756C0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Статья-обзор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Текущие </a:t>
            </a:r>
            <a:r>
              <a:rPr lang="en-US" sz="52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DetourFactor</a:t>
            </a:r>
            <a:endParaRPr lang="en-US" sz="5400" i="1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922E3D41-8DF1-97D4-6C52-76A23442E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075DCEF-7B99-D6B8-4AE5-072ECE9D8382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4A28407B-6F67-C04E-A02A-586FC95DC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961C572-2370-FEED-7F44-620679DFE420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A7AF552-0F10-C15A-F78A-ED10DDE43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432" y="1620829"/>
            <a:ext cx="7531136" cy="46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2224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3CDBB-E45D-BAF0-A0F1-D50C0AB4D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77C2E61-8651-40C4-0ED3-BEBBAE83C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8FB18FFC-6CAC-D2E8-E22A-D8D19D13D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779242-A44E-0BE9-F93B-42259A3F237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07F7980-FFB6-F632-12D1-DD6681C77B8C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Статья-обзор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Текущие </a:t>
            </a:r>
            <a:r>
              <a:rPr lang="en-US" sz="52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RANGE</a:t>
            </a:r>
            <a:endParaRPr lang="en-US" sz="5400" i="1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D2D0C875-BF6F-73DE-8683-2C2665EC6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373FD3A-9BE8-80E4-AF18-3FA6CBC4069A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C53E72AC-CB43-C5E1-59DC-D2EB28DE2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6526C69-ADB0-5C64-DBBA-867D05C01E38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BA03052-5157-78C4-89CB-3C420C51D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199" y="1645478"/>
            <a:ext cx="7801146" cy="44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6291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F7528-111A-7D68-B24E-72B3C0434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379198B8-F341-73FA-4FA7-F442C63A6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ABB4BA7-A143-12B7-50B1-DD1BB9EEF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EF234F-4B6C-D8C1-6087-A51CCF16F95C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CACD576-AC01-659D-BCB2-BD2FC3B4B56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Статья-обзор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Текущие</a:t>
            </a:r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2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CompTime</a:t>
            </a:r>
            <a:endParaRPr lang="en-US" sz="5400" i="1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44EC5137-7A6E-FB2D-9181-7A1AC95A6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44A1958-5524-6BC9-1D3C-02D31A0624B2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F53FC792-6435-1AE3-35B6-585594BA6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B9D3203-B88C-1871-AE60-B827021234FE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2C9A8F2-DEC7-541C-02D7-40BEDCC73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780" y="1553318"/>
            <a:ext cx="8336440" cy="46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9911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3946-B3C6-C4C0-0CBF-A11492F5A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2D3A5DE-1C3C-3E28-3C59-7F246187D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1A992B9-760E-53D3-3E0C-596052DF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A81D852-C263-F68B-5E11-DE08F1B777A0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2AFC76E6-EA62-DC0E-7E23-DC8BBF1BF304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Статья-обзор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Текущие</a:t>
            </a:r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2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RadDoseDistr</a:t>
            </a:r>
            <a:endParaRPr lang="en-US" sz="5400" i="1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72B6780D-197D-462D-34E8-C1A65B9F6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482C901-BD5B-E3A2-2865-F9BC5E501D24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F6045841-9805-C2D0-1D6D-032EB05DF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AEA6080-5740-9C3A-1C6C-9EDD8D8365B9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65F35-770B-4D74-C60E-FBCEAC32B548}"/>
              </a:ext>
            </a:extLst>
          </p:cNvPr>
          <p:cNvGrpSpPr/>
          <p:nvPr/>
        </p:nvGrpSpPr>
        <p:grpSpPr>
          <a:xfrm>
            <a:off x="2016411" y="1557925"/>
            <a:ext cx="7796277" cy="4847266"/>
            <a:chOff x="2132158" y="1568763"/>
            <a:chExt cx="7796277" cy="48472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AF408B-0F1C-6952-ACCD-476437C9A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5832" y="1568763"/>
              <a:ext cx="3899228" cy="24092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496420-0335-F2D6-0DF2-FD4182A4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5832" y="3950338"/>
              <a:ext cx="3952603" cy="24645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17DE03-AE38-C594-10A1-B3ACF3E3E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32158" y="1587725"/>
              <a:ext cx="3912075" cy="2409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BD7F59-C837-5971-4026-B6671EF3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32158" y="3950339"/>
              <a:ext cx="3843674" cy="2465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61850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1DC67-95F2-57A7-DC76-1F1BE521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793D891-D810-C27E-4C20-12AE03945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DD246D0-8B3B-7480-3E61-EBA1A453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C2F522-D25A-D591-6DA1-74C1BD0E01B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44185C6A-BFF1-B05D-AE4E-DDB5D222EAA8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Статья-обзор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Улучшение программы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A50F1E5-BF8F-5679-DD3B-D3F259DCD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A327B2-37BD-FCD4-D327-E7C5D833CB0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1CA2EAA-C5D6-1CE4-2D84-9B07940E2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DEFE42-8805-EB14-7D61-88DAA004ACAF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824075-D258-EEAE-7EB1-D760D1F3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650" y="1638924"/>
            <a:ext cx="8206451" cy="452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315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AC67-7944-AD47-9F9F-FF7D0B52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558DF880-BAD4-0EE0-3FCB-A21BC035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2046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 </a:t>
            </a:r>
            <a:endParaRPr lang="en-US"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45C32-4C37-2E7A-CE64-BF503BF1A4B1}"/>
              </a:ext>
            </a:extLst>
          </p:cNvPr>
          <p:cNvSpPr txBox="1"/>
          <p:nvPr/>
        </p:nvSpPr>
        <p:spPr>
          <a:xfrm>
            <a:off x="3048965" y="3303417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ЧТО ТАМ ВНЕ НАУЧКИ?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544811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5867</TotalTime>
  <Words>447</Words>
  <Application>Microsoft Office PowerPoint</Application>
  <PresentationFormat>Widescreen</PresentationFormat>
  <Paragraphs>116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Bold</vt:lpstr>
      <vt:lpstr>Calibri Light</vt:lpstr>
      <vt:lpstr>Wingdings</vt:lpstr>
      <vt:lpstr>Office Theme</vt:lpstr>
      <vt:lpstr>PowerPoint Presentation</vt:lpstr>
      <vt:lpstr>ЧАСТЬ I </vt:lpstr>
      <vt:lpstr> </vt:lpstr>
      <vt:lpstr> </vt:lpstr>
      <vt:lpstr> </vt:lpstr>
      <vt:lpstr> </vt:lpstr>
      <vt:lpstr> </vt:lpstr>
      <vt:lpstr> </vt:lpstr>
      <vt:lpstr>ЧАСТЬ II </vt:lpstr>
      <vt:lpstr> </vt:lpstr>
      <vt:lpstr> </vt:lpstr>
      <vt:lpstr> </vt:lpstr>
      <vt:lpstr> </vt:lpstr>
      <vt:lpstr>ЧАСТЬ III </vt:lpstr>
      <vt:lpstr> </vt:lpstr>
      <vt:lpstr> </vt:lpstr>
      <vt:lpstr>Спасибо за внимание!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Матвей Вологжин</cp:lastModifiedBy>
  <cp:revision>5</cp:revision>
  <dcterms:created xsi:type="dcterms:W3CDTF">2024-08-30T15:21:47Z</dcterms:created>
  <dcterms:modified xsi:type="dcterms:W3CDTF">2025-10-06T07:37:42Z</dcterms:modified>
</cp:coreProperties>
</file>