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25.09.2025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25.09.2025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25.09.2025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25.09.2025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25.09.2025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на 18.09.25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802" y="257694"/>
            <a:ext cx="8844742" cy="1026303"/>
          </a:xfrm>
        </p:spPr>
        <p:txBody>
          <a:bodyPr/>
          <a:lstStyle/>
          <a:p>
            <a:r>
              <a:rPr lang="ru-RU" dirty="0" smtClean="0"/>
              <a:t>Проделанная работа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06" y="1283995"/>
            <a:ext cx="4509010" cy="3189015"/>
          </a:xfr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006" y="1154256"/>
            <a:ext cx="4729364" cy="344849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458095" y="4482584"/>
            <a:ext cx="3308465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(p&lt;=1500 &amp;&amp; p&gt;=500) &amp;&amp;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</a:t>
            </a:r>
            <a:r>
              <a:rPr lang="en-US" sz="1100" dirty="0" err="1"/>
              <a:t>bhabha</a:t>
            </a:r>
            <a:r>
              <a:rPr lang="en-US" sz="1100" dirty="0"/>
              <a:t>!=1 &amp;&amp; </a:t>
            </a:r>
            <a:r>
              <a:rPr lang="en-US" sz="1100" dirty="0" err="1"/>
              <a:t>coll</a:t>
            </a:r>
            <a:r>
              <a:rPr lang="en-US" sz="1100" dirty="0"/>
              <a:t>==1 &amp;&amp; </a:t>
            </a:r>
            <a:r>
              <a:rPr lang="en-US" sz="1100" dirty="0" err="1"/>
              <a:t>en</a:t>
            </a:r>
            <a:r>
              <a:rPr lang="en-US" sz="1100" dirty="0"/>
              <a:t>&lt;=250 &amp;&amp;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</a:t>
            </a:r>
            <a:r>
              <a:rPr lang="en-US" sz="1100" dirty="0" err="1"/>
              <a:t>fabs</a:t>
            </a:r>
            <a:r>
              <a:rPr lang="en-US" sz="1100" dirty="0"/>
              <a:t>(rho)&lt;0.2 &amp;&amp;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</a:t>
            </a:r>
            <a:r>
              <a:rPr lang="en-US" sz="1100" dirty="0" err="1"/>
              <a:t>nt</a:t>
            </a:r>
            <a:r>
              <a:rPr lang="en-US" sz="1100" dirty="0"/>
              <a:t>==2 &amp;&amp;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!(</a:t>
            </a:r>
            <a:r>
              <a:rPr lang="en-US" sz="1100" dirty="0" err="1"/>
              <a:t>th</a:t>
            </a:r>
            <a:r>
              <a:rPr lang="en-US" sz="1100" dirty="0"/>
              <a:t>&gt;=1.51237 &amp;&amp; </a:t>
            </a:r>
            <a:r>
              <a:rPr lang="en-US" sz="1100" dirty="0" err="1"/>
              <a:t>th</a:t>
            </a:r>
            <a:r>
              <a:rPr lang="en-US" sz="1100" dirty="0"/>
              <a:t>&lt;=1.62922) &amp;&amp;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!(</a:t>
            </a:r>
            <a:r>
              <a:rPr lang="en-US" sz="1100" dirty="0" err="1"/>
              <a:t>th</a:t>
            </a:r>
            <a:r>
              <a:rPr lang="en-US" sz="1100" dirty="0"/>
              <a:t>&gt;=4.08948 &amp;&amp; </a:t>
            </a:r>
            <a:r>
              <a:rPr lang="en-US" sz="1100" dirty="0" err="1"/>
              <a:t>th</a:t>
            </a:r>
            <a:r>
              <a:rPr lang="en-US" sz="1100" dirty="0"/>
              <a:t>&lt;=4.21177) &amp;&amp;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!(</a:t>
            </a:r>
            <a:r>
              <a:rPr lang="en-US" sz="1100" dirty="0" err="1"/>
              <a:t>th</a:t>
            </a:r>
            <a:r>
              <a:rPr lang="en-US" sz="1100" dirty="0"/>
              <a:t>&gt;=4.66119 &amp;&amp; </a:t>
            </a:r>
            <a:r>
              <a:rPr lang="en-US" sz="1100" dirty="0" err="1"/>
              <a:t>th</a:t>
            </a:r>
            <a:r>
              <a:rPr lang="en-US" sz="1100" dirty="0"/>
              <a:t>&lt;=4.76358) &amp;&amp;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!(</a:t>
            </a:r>
            <a:r>
              <a:rPr lang="en-US" sz="1100" dirty="0" err="1"/>
              <a:t>th</a:t>
            </a:r>
            <a:r>
              <a:rPr lang="en-US" sz="1100" dirty="0"/>
              <a:t>&gt;=5.21301 &amp;&amp; </a:t>
            </a:r>
            <a:r>
              <a:rPr lang="en-US" sz="1100" dirty="0" err="1"/>
              <a:t>th</a:t>
            </a:r>
            <a:r>
              <a:rPr lang="en-US" sz="1100" dirty="0"/>
              <a:t>&lt;=5.3353)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                        )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55799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42" y="980901"/>
            <a:ext cx="9699290" cy="569103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Успешно запустилось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31" y="2227811"/>
            <a:ext cx="5661324" cy="29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61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ИТ-Школа </a:t>
            </a:r>
            <a:r>
              <a:rPr lang="ru-RU" dirty="0"/>
              <a:t>ОИЯИ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4</a:t>
            </a:fld>
            <a:endParaRPr lang="ru-RU"/>
          </a:p>
        </p:txBody>
      </p:sp>
      <p:pic>
        <p:nvPicPr>
          <p:cNvPr id="1026" name="Picture 2" descr="https://indico.jinr.ru/event/5519/attachments/23158/40924/%D0%9F%D0%BE%D1%81%D1%82%D0%B5%D1%80_%D0%904_%D0%9E%D1%81%D0%B5%D0%BD%D1%8C_20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756" y="1691322"/>
            <a:ext cx="3584821" cy="507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3971740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3789</TotalTime>
  <Words>24</Words>
  <Application>Microsoft Office PowerPoint</Application>
  <PresentationFormat>Широкоэкранный</PresentationFormat>
  <Paragraphs>10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Schoolbook</vt:lpstr>
      <vt:lpstr>Wingdings 2</vt:lpstr>
      <vt:lpstr>View</vt:lpstr>
      <vt:lpstr>Отчёт на 18.09.25</vt:lpstr>
      <vt:lpstr>Проделанная работа</vt:lpstr>
      <vt:lpstr>Успешно запустилось</vt:lpstr>
      <vt:lpstr>ИТ-Школа ОИЯИ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132</cp:revision>
  <dcterms:created xsi:type="dcterms:W3CDTF">2024-10-28T05:49:10Z</dcterms:created>
  <dcterms:modified xsi:type="dcterms:W3CDTF">2025-09-25T08:53:54Z</dcterms:modified>
</cp:coreProperties>
</file>