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2" r:id="rId3"/>
    <p:sldId id="358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283" r:id="rId12"/>
    <p:sldId id="368" r:id="rId13"/>
    <p:sldId id="369" r:id="rId14"/>
    <p:sldId id="371" r:id="rId15"/>
    <p:sldId id="370" r:id="rId16"/>
    <p:sldId id="372" r:id="rId17"/>
    <p:sldId id="342" r:id="rId18"/>
    <p:sldId id="34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A1D4CA8-293C-4B58-9BF6-606F77F5FD4C}">
          <p14:sldIdLst>
            <p14:sldId id="256"/>
          </p14:sldIdLst>
        </p14:section>
        <p14:section name="Block A" id="{1F93E336-914C-48EE-AA7A-8F63D70E79DD}">
          <p14:sldIdLst>
            <p14:sldId id="282"/>
            <p14:sldId id="358"/>
            <p14:sldId id="361"/>
            <p14:sldId id="362"/>
            <p14:sldId id="363"/>
            <p14:sldId id="364"/>
            <p14:sldId id="365"/>
            <p14:sldId id="366"/>
            <p14:sldId id="367"/>
          </p14:sldIdLst>
        </p14:section>
        <p14:section name="Block B" id="{C46D10B7-F744-4B8C-ACDB-71DB818AE2FB}">
          <p14:sldIdLst>
            <p14:sldId id="283"/>
            <p14:sldId id="368"/>
            <p14:sldId id="369"/>
            <p14:sldId id="371"/>
          </p14:sldIdLst>
        </p14:section>
        <p14:section name="Conclusion" id="{D28F1E1E-906D-48DC-91A3-14B16096707E}">
          <p14:sldIdLst>
            <p14:sldId id="370"/>
            <p14:sldId id="372"/>
            <p14:sldId id="342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671093-5CAE-751A-BB27-A3DB89A1185A}" name="Матвей Вологжин" initials="MV" userId="4c8302d60a1852b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EB7101"/>
    <a:srgbClr val="FFFFFF"/>
    <a:srgbClr val="262626"/>
    <a:srgbClr val="1E1E1E"/>
    <a:srgbClr val="FE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72542" autoAdjust="0"/>
  </p:normalViewPr>
  <p:slideViewPr>
    <p:cSldViewPr snapToGrid="0">
      <p:cViewPr>
        <p:scale>
          <a:sx n="75" d="100"/>
          <a:sy n="75" d="100"/>
        </p:scale>
        <p:origin x="46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971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Vologzhin" userId="4c8302d60a1852bc" providerId="LiveId" clId="{CF242DF9-136A-47A6-BD41-24F3F3176725}"/>
    <pc:docChg chg="undo custSel addSld delSld modSld sldOrd delSection modSection">
      <pc:chgData name="Matthew Vologzhin" userId="4c8302d60a1852bc" providerId="LiveId" clId="{CF242DF9-136A-47A6-BD41-24F3F3176725}" dt="2025-08-21T11:41:50.033" v="19675" actId="1036"/>
      <pc:docMkLst>
        <pc:docMk/>
      </pc:docMkLst>
      <pc:sldChg chg="addSp delSp modSp mod modNotesTx">
        <pc:chgData name="Matthew Vologzhin" userId="4c8302d60a1852bc" providerId="LiveId" clId="{CF242DF9-136A-47A6-BD41-24F3F3176725}" dt="2025-08-20T09:27:18.192" v="19647" actId="21"/>
        <pc:sldMkLst>
          <pc:docMk/>
          <pc:sldMk cId="624276385" sldId="256"/>
        </pc:sldMkLst>
      </pc:sldChg>
      <pc:sldChg chg="del">
        <pc:chgData name="Matthew Vologzhin" userId="4c8302d60a1852bc" providerId="LiveId" clId="{CF242DF9-136A-47A6-BD41-24F3F3176725}" dt="2025-08-16T22:33:06.565" v="3572" actId="47"/>
        <pc:sldMkLst>
          <pc:docMk/>
          <pc:sldMk cId="1053600853" sldId="259"/>
        </pc:sldMkLst>
      </pc:sldChg>
      <pc:sldChg chg="modSp mod modNotesTx">
        <pc:chgData name="Matthew Vologzhin" userId="4c8302d60a1852bc" providerId="LiveId" clId="{CF242DF9-136A-47A6-BD41-24F3F3176725}" dt="2025-08-17T18:09:01.197" v="10879" actId="20577"/>
        <pc:sldMkLst>
          <pc:docMk/>
          <pc:sldMk cId="3123227469" sldId="265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532341693" sldId="267"/>
        </pc:sldMkLst>
      </pc:sldChg>
      <pc:sldChg chg="addSp delSp modSp mod modNotesTx">
        <pc:chgData name="Matthew Vologzhin" userId="4c8302d60a1852bc" providerId="LiveId" clId="{CF242DF9-136A-47A6-BD41-24F3F3176725}" dt="2025-08-18T21:57:08.822" v="19484" actId="20577"/>
        <pc:sldMkLst>
          <pc:docMk/>
          <pc:sldMk cId="945994516" sldId="270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4276565879" sldId="271"/>
        </pc:sldMkLst>
      </pc:sldChg>
      <pc:sldChg chg="addSp delSp modSp mod ord modTransition">
        <pc:chgData name="Matthew Vologzhin" userId="4c8302d60a1852bc" providerId="LiveId" clId="{CF242DF9-136A-47A6-BD41-24F3F3176725}" dt="2025-08-17T20:02:14.943" v="15514" actId="20577"/>
        <pc:sldMkLst>
          <pc:docMk/>
          <pc:sldMk cId="3136897072" sldId="272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476500336" sldId="273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3378205239" sldId="277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796214274" sldId="280"/>
        </pc:sldMkLst>
      </pc:sldChg>
      <pc:sldChg chg="del">
        <pc:chgData name="Matthew Vologzhin" userId="4c8302d60a1852bc" providerId="LiveId" clId="{CF242DF9-136A-47A6-BD41-24F3F3176725}" dt="2025-08-16T21:23:06.705" v="2831" actId="47"/>
        <pc:sldMkLst>
          <pc:docMk/>
          <pc:sldMk cId="2474563125" sldId="281"/>
        </pc:sldMkLst>
      </pc:sldChg>
      <pc:sldChg chg="addSp delSp modSp mod modTransition modNotesTx">
        <pc:chgData name="Matthew Vologzhin" userId="4c8302d60a1852bc" providerId="LiveId" clId="{CF242DF9-136A-47A6-BD41-24F3F3176725}" dt="2025-08-17T19:03:44.373" v="11014" actId="20577"/>
        <pc:sldMkLst>
          <pc:docMk/>
          <pc:sldMk cId="866221972" sldId="282"/>
        </pc:sldMkLst>
      </pc:sldChg>
      <pc:sldChg chg="addSp delSp modSp mod modTransition modNotesTx">
        <pc:chgData name="Matthew Vologzhin" userId="4c8302d60a1852bc" providerId="LiveId" clId="{CF242DF9-136A-47A6-BD41-24F3F3176725}" dt="2025-08-17T19:05:16.321" v="11106" actId="20577"/>
        <pc:sldMkLst>
          <pc:docMk/>
          <pc:sldMk cId="2775448113" sldId="283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1852901336" sldId="284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611665970" sldId="286"/>
        </pc:sldMkLst>
      </pc:sldChg>
      <pc:sldChg chg="addSp delSp modSp add mod ord modNotesTx">
        <pc:chgData name="Matthew Vologzhin" userId="4c8302d60a1852bc" providerId="LiveId" clId="{CF242DF9-136A-47A6-BD41-24F3F3176725}" dt="2025-08-18T21:57:02.035" v="19483" actId="20577"/>
        <pc:sldMkLst>
          <pc:docMk/>
          <pc:sldMk cId="1176472350" sldId="287"/>
        </pc:sldMkLst>
      </pc:sldChg>
      <pc:sldChg chg="del">
        <pc:chgData name="Matthew Vologzhin" userId="4c8302d60a1852bc" providerId="LiveId" clId="{CF242DF9-136A-47A6-BD41-24F3F3176725}" dt="2025-08-17T01:04:42.263" v="6872" actId="47"/>
        <pc:sldMkLst>
          <pc:docMk/>
          <pc:sldMk cId="871620161" sldId="288"/>
        </pc:sldMkLst>
      </pc:sldChg>
      <pc:sldChg chg="addSp delSp modSp mod modTransition modNotesTx">
        <pc:chgData name="Matthew Vologzhin" userId="4c8302d60a1852bc" providerId="LiveId" clId="{CF242DF9-136A-47A6-BD41-24F3F3176725}" dt="2025-08-17T21:13:51.193" v="18515" actId="20577"/>
        <pc:sldMkLst>
          <pc:docMk/>
          <pc:sldMk cId="3785954650" sldId="289"/>
        </pc:sldMkLst>
      </pc:sldChg>
      <pc:sldChg chg="del">
        <pc:chgData name="Matthew Vologzhin" userId="4c8302d60a1852bc" providerId="LiveId" clId="{CF242DF9-136A-47A6-BD41-24F3F3176725}" dt="2025-08-17T01:04:42.263" v="6872" actId="47"/>
        <pc:sldMkLst>
          <pc:docMk/>
          <pc:sldMk cId="4140406337" sldId="290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358879045" sldId="294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1107461753" sldId="295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207632575" sldId="296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1689232388" sldId="297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1165599376" sldId="298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1473910224" sldId="299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989387649" sldId="301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107634149" sldId="302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085086770" sldId="303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976440102" sldId="305"/>
        </pc:sldMkLst>
      </pc:sldChg>
      <pc:sldChg chg="del">
        <pc:chgData name="Matthew Vologzhin" userId="4c8302d60a1852bc" providerId="LiveId" clId="{CF242DF9-136A-47A6-BD41-24F3F3176725}" dt="2025-08-17T01:04:42.263" v="6872" actId="47"/>
        <pc:sldMkLst>
          <pc:docMk/>
          <pc:sldMk cId="2791763543" sldId="306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4209296927" sldId="308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1075455308" sldId="309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2153728929" sldId="310"/>
        </pc:sldMkLst>
      </pc:sldChg>
      <pc:sldChg chg="del">
        <pc:chgData name="Matthew Vologzhin" userId="4c8302d60a1852bc" providerId="LiveId" clId="{CF242DF9-136A-47A6-BD41-24F3F3176725}" dt="2025-08-16T22:56:06.089" v="3679" actId="47"/>
        <pc:sldMkLst>
          <pc:docMk/>
          <pc:sldMk cId="593554298" sldId="311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410483941" sldId="312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1762347959" sldId="313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2186237053" sldId="314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684485766" sldId="315"/>
        </pc:sldMkLst>
      </pc:sldChg>
      <pc:sldChg chg="del">
        <pc:chgData name="Matthew Vologzhin" userId="4c8302d60a1852bc" providerId="LiveId" clId="{CF242DF9-136A-47A6-BD41-24F3F3176725}" dt="2025-08-16T22:54:57.408" v="3675" actId="47"/>
        <pc:sldMkLst>
          <pc:docMk/>
          <pc:sldMk cId="3765794652" sldId="316"/>
        </pc:sldMkLst>
      </pc:sldChg>
      <pc:sldChg chg="addSp delSp modSp mod modNotesTx">
        <pc:chgData name="Matthew Vologzhin" userId="4c8302d60a1852bc" providerId="LiveId" clId="{CF242DF9-136A-47A6-BD41-24F3F3176725}" dt="2025-08-18T21:57:13.873" v="19485" actId="20577"/>
        <pc:sldMkLst>
          <pc:docMk/>
          <pc:sldMk cId="471869092" sldId="318"/>
        </pc:sldMkLst>
      </pc:sldChg>
      <pc:sldChg chg="addSp delSp modSp mod">
        <pc:chgData name="Matthew Vologzhin" userId="4c8302d60a1852bc" providerId="LiveId" clId="{CF242DF9-136A-47A6-BD41-24F3F3176725}" dt="2025-08-17T00:16:44.538" v="5628" actId="1035"/>
        <pc:sldMkLst>
          <pc:docMk/>
          <pc:sldMk cId="3009405825" sldId="319"/>
        </pc:sldMkLst>
      </pc:sldChg>
      <pc:sldChg chg="addSp delSp modSp mod modTransition modNotesTx">
        <pc:chgData name="Matthew Vologzhin" userId="4c8302d60a1852bc" providerId="LiveId" clId="{CF242DF9-136A-47A6-BD41-24F3F3176725}" dt="2025-08-18T22:07:14.053" v="19629" actId="2711"/>
        <pc:sldMkLst>
          <pc:docMk/>
          <pc:sldMk cId="1335617830" sldId="320"/>
        </pc:sldMkLst>
      </pc:sldChg>
      <pc:sldChg chg="addSp delSp modSp mod modNotesTx">
        <pc:chgData name="Matthew Vologzhin" userId="4c8302d60a1852bc" providerId="LiveId" clId="{CF242DF9-136A-47A6-BD41-24F3F3176725}" dt="2025-08-18T22:07:35.789" v="19631" actId="2711"/>
        <pc:sldMkLst>
          <pc:docMk/>
          <pc:sldMk cId="3409717465" sldId="321"/>
        </pc:sldMkLst>
      </pc:sldChg>
      <pc:sldChg chg="modSp add del mod">
        <pc:chgData name="Matthew Vologzhin" userId="4c8302d60a1852bc" providerId="LiveId" clId="{CF242DF9-136A-47A6-BD41-24F3F3176725}" dt="2025-08-16T20:22:26.380" v="1325" actId="47"/>
        <pc:sldMkLst>
          <pc:docMk/>
          <pc:sldMk cId="3916235270" sldId="322"/>
        </pc:sldMkLst>
      </pc:sldChg>
      <pc:sldChg chg="addSp delSp modSp mod modNotesTx">
        <pc:chgData name="Matthew Vologzhin" userId="4c8302d60a1852bc" providerId="LiveId" clId="{CF242DF9-136A-47A6-BD41-24F3F3176725}" dt="2025-08-17T19:58:39.676" v="15513" actId="20577"/>
        <pc:sldMkLst>
          <pc:docMk/>
          <pc:sldMk cId="2707593871" sldId="323"/>
        </pc:sldMkLst>
      </pc:sldChg>
      <pc:sldChg chg="del">
        <pc:chgData name="Matthew Vologzhin" userId="4c8302d60a1852bc" providerId="LiveId" clId="{CF242DF9-136A-47A6-BD41-24F3F3176725}" dt="2025-08-16T21:22:58.494" v="2829" actId="47"/>
        <pc:sldMkLst>
          <pc:docMk/>
          <pc:sldMk cId="631420617" sldId="324"/>
        </pc:sldMkLst>
      </pc:sldChg>
      <pc:sldChg chg="del">
        <pc:chgData name="Matthew Vologzhin" userId="4c8302d60a1852bc" providerId="LiveId" clId="{CF242DF9-136A-47A6-BD41-24F3F3176725}" dt="2025-08-16T21:22:58.494" v="2829" actId="47"/>
        <pc:sldMkLst>
          <pc:docMk/>
          <pc:sldMk cId="271110960" sldId="325"/>
        </pc:sldMkLst>
      </pc:sldChg>
      <pc:sldChg chg="del">
        <pc:chgData name="Matthew Vologzhin" userId="4c8302d60a1852bc" providerId="LiveId" clId="{CF242DF9-136A-47A6-BD41-24F3F3176725}" dt="2025-08-16T21:22:58.494" v="2829" actId="47"/>
        <pc:sldMkLst>
          <pc:docMk/>
          <pc:sldMk cId="1185794611" sldId="326"/>
        </pc:sldMkLst>
      </pc:sldChg>
      <pc:sldChg chg="addSp delSp modSp mod modTransition modNotesTx">
        <pc:chgData name="Matthew Vologzhin" userId="4c8302d60a1852bc" providerId="LiveId" clId="{CF242DF9-136A-47A6-BD41-24F3F3176725}" dt="2025-08-18T22:30:31.875" v="19635" actId="20577"/>
        <pc:sldMkLst>
          <pc:docMk/>
          <pc:sldMk cId="30527703" sldId="327"/>
        </pc:sldMkLst>
      </pc:sldChg>
      <pc:sldChg chg="addSp delSp modSp mod modNotesTx">
        <pc:chgData name="Matthew Vologzhin" userId="4c8302d60a1852bc" providerId="LiveId" clId="{CF242DF9-136A-47A6-BD41-24F3F3176725}" dt="2025-08-18T22:53:37.340" v="19637" actId="2711"/>
        <pc:sldMkLst>
          <pc:docMk/>
          <pc:sldMk cId="4055260728" sldId="328"/>
        </pc:sldMkLst>
      </pc:sldChg>
      <pc:sldChg chg="addSp delSp modSp add mod modNotesTx">
        <pc:chgData name="Matthew Vologzhin" userId="4c8302d60a1852bc" providerId="LiveId" clId="{CF242DF9-136A-47A6-BD41-24F3F3176725}" dt="2025-08-18T22:07:52.228" v="19633" actId="2711"/>
        <pc:sldMkLst>
          <pc:docMk/>
          <pc:sldMk cId="1622520079" sldId="329"/>
        </pc:sldMkLst>
      </pc:sldChg>
      <pc:sldChg chg="addSp delSp modSp add mod modNotesTx">
        <pc:chgData name="Matthew Vologzhin" userId="4c8302d60a1852bc" providerId="LiveId" clId="{CF242DF9-136A-47A6-BD41-24F3F3176725}" dt="2025-08-17T20:04:33.211" v="15554" actId="20577"/>
        <pc:sldMkLst>
          <pc:docMk/>
          <pc:sldMk cId="707006098" sldId="330"/>
        </pc:sldMkLst>
      </pc:sldChg>
      <pc:sldChg chg="add del">
        <pc:chgData name="Matthew Vologzhin" userId="4c8302d60a1852bc" providerId="LiveId" clId="{CF242DF9-136A-47A6-BD41-24F3F3176725}" dt="2025-08-16T21:27:22.329" v="2868" actId="47"/>
        <pc:sldMkLst>
          <pc:docMk/>
          <pc:sldMk cId="1627804182" sldId="331"/>
        </pc:sldMkLst>
      </pc:sldChg>
      <pc:sldChg chg="add del">
        <pc:chgData name="Matthew Vologzhin" userId="4c8302d60a1852bc" providerId="LiveId" clId="{CF242DF9-136A-47A6-BD41-24F3F3176725}" dt="2025-08-16T21:27:23.344" v="2869" actId="47"/>
        <pc:sldMkLst>
          <pc:docMk/>
          <pc:sldMk cId="1160263981" sldId="332"/>
        </pc:sldMkLst>
      </pc:sldChg>
      <pc:sldChg chg="addSp delSp modSp add mod modNotesTx">
        <pc:chgData name="Matthew Vologzhin" userId="4c8302d60a1852bc" providerId="LiveId" clId="{CF242DF9-136A-47A6-BD41-24F3F3176725}" dt="2025-08-17T20:56:15.725" v="16463" actId="20577"/>
        <pc:sldMkLst>
          <pc:docMk/>
          <pc:sldMk cId="4052848557" sldId="333"/>
        </pc:sldMkLst>
      </pc:sldChg>
      <pc:sldChg chg="add del">
        <pc:chgData name="Matthew Vologzhin" userId="4c8302d60a1852bc" providerId="LiveId" clId="{CF242DF9-136A-47A6-BD41-24F3F3176725}" dt="2025-08-16T21:28:59.980" v="2974" actId="47"/>
        <pc:sldMkLst>
          <pc:docMk/>
          <pc:sldMk cId="3317916981" sldId="336"/>
        </pc:sldMkLst>
      </pc:sldChg>
      <pc:sldChg chg="add del">
        <pc:chgData name="Matthew Vologzhin" userId="4c8302d60a1852bc" providerId="LiveId" clId="{CF242DF9-136A-47A6-BD41-24F3F3176725}" dt="2025-08-16T21:28:59.980" v="2974" actId="47"/>
        <pc:sldMkLst>
          <pc:docMk/>
          <pc:sldMk cId="1935189228" sldId="337"/>
        </pc:sldMkLst>
      </pc:sldChg>
      <pc:sldChg chg="add del">
        <pc:chgData name="Matthew Vologzhin" userId="4c8302d60a1852bc" providerId="LiveId" clId="{CF242DF9-136A-47A6-BD41-24F3F3176725}" dt="2025-08-16T21:28:59.980" v="2974" actId="47"/>
        <pc:sldMkLst>
          <pc:docMk/>
          <pc:sldMk cId="543388775" sldId="338"/>
        </pc:sldMkLst>
      </pc:sldChg>
      <pc:sldChg chg="add del">
        <pc:chgData name="Matthew Vologzhin" userId="4c8302d60a1852bc" providerId="LiveId" clId="{CF242DF9-136A-47A6-BD41-24F3F3176725}" dt="2025-08-16T21:28:59.980" v="2974" actId="47"/>
        <pc:sldMkLst>
          <pc:docMk/>
          <pc:sldMk cId="1609101854" sldId="339"/>
        </pc:sldMkLst>
      </pc:sldChg>
      <pc:sldChg chg="addSp delSp modSp add mod modNotesTx">
        <pc:chgData name="Matthew Vologzhin" userId="4c8302d60a1852bc" providerId="LiveId" clId="{CF242DF9-136A-47A6-BD41-24F3F3176725}" dt="2025-08-17T21:09:02.267" v="17999" actId="20577"/>
        <pc:sldMkLst>
          <pc:docMk/>
          <pc:sldMk cId="3786835878" sldId="340"/>
        </pc:sldMkLst>
      </pc:sldChg>
      <pc:sldChg chg="addSp delSp modSp add mod modNotesTx">
        <pc:chgData name="Matthew Vologzhin" userId="4c8302d60a1852bc" providerId="LiveId" clId="{CF242DF9-136A-47A6-BD41-24F3F3176725}" dt="2025-08-17T21:13:02.216" v="18507" actId="20577"/>
        <pc:sldMkLst>
          <pc:docMk/>
          <pc:sldMk cId="1532644193" sldId="341"/>
        </pc:sldMkLst>
      </pc:sldChg>
      <pc:sldChg chg="add del">
        <pc:chgData name="Matthew Vologzhin" userId="4c8302d60a1852bc" providerId="LiveId" clId="{CF242DF9-136A-47A6-BD41-24F3F3176725}" dt="2025-08-16T21:29:28.380" v="2978" actId="47"/>
        <pc:sldMkLst>
          <pc:docMk/>
          <pc:sldMk cId="3260407116" sldId="341"/>
        </pc:sldMkLst>
      </pc:sldChg>
      <pc:sldChg chg="addSp delSp modSp add mod modNotesTx">
        <pc:chgData name="Matthew Vologzhin" userId="4c8302d60a1852bc" providerId="LiveId" clId="{CF242DF9-136A-47A6-BD41-24F3F3176725}" dt="2025-08-21T11:41:50.033" v="19675" actId="1036"/>
        <pc:sldMkLst>
          <pc:docMk/>
          <pc:sldMk cId="3393403400" sldId="342"/>
        </pc:sldMkLst>
      </pc:sldChg>
      <pc:sldChg chg="add del">
        <pc:chgData name="Matthew Vologzhin" userId="4c8302d60a1852bc" providerId="LiveId" clId="{CF242DF9-136A-47A6-BD41-24F3F3176725}" dt="2025-08-16T21:29:28.380" v="2978" actId="47"/>
        <pc:sldMkLst>
          <pc:docMk/>
          <pc:sldMk cId="3672950269" sldId="342"/>
        </pc:sldMkLst>
      </pc:sldChg>
      <pc:sldChg chg="add del">
        <pc:chgData name="Matthew Vologzhin" userId="4c8302d60a1852bc" providerId="LiveId" clId="{CF242DF9-136A-47A6-BD41-24F3F3176725}" dt="2025-08-16T21:29:28.380" v="2978" actId="47"/>
        <pc:sldMkLst>
          <pc:docMk/>
          <pc:sldMk cId="3018331834" sldId="343"/>
        </pc:sldMkLst>
      </pc:sldChg>
      <pc:sldChg chg="addSp delSp modSp add mod modNotesTx">
        <pc:chgData name="Matthew Vologzhin" userId="4c8302d60a1852bc" providerId="LiveId" clId="{CF242DF9-136A-47A6-BD41-24F3F3176725}" dt="2025-08-20T09:27:02.615" v="19640" actId="21"/>
        <pc:sldMkLst>
          <pc:docMk/>
          <pc:sldMk cId="3162007494" sldId="343"/>
        </pc:sldMkLst>
      </pc:sldChg>
      <pc:sldChg chg="addSp delSp modSp add del mod">
        <pc:chgData name="Matthew Vologzhin" userId="4c8302d60a1852bc" providerId="LiveId" clId="{CF242DF9-136A-47A6-BD41-24F3F3176725}" dt="2025-08-16T23:21:10.539" v="4478" actId="47"/>
        <pc:sldMkLst>
          <pc:docMk/>
          <pc:sldMk cId="1263814416" sldId="344"/>
        </pc:sldMkLst>
      </pc:sldChg>
      <pc:sldChg chg="addSp delSp modSp add mod modNotesTx">
        <pc:chgData name="Matthew Vologzhin" userId="4c8302d60a1852bc" providerId="LiveId" clId="{CF242DF9-136A-47A6-BD41-24F3F3176725}" dt="2025-08-17T20:53:42.225" v="16199" actId="5793"/>
        <pc:sldMkLst>
          <pc:docMk/>
          <pc:sldMk cId="3456575091" sldId="344"/>
        </pc:sldMkLst>
      </pc:sldChg>
      <pc:sldChg chg="add del">
        <pc:chgData name="Matthew Vologzhin" userId="4c8302d60a1852bc" providerId="LiveId" clId="{CF242DF9-136A-47A6-BD41-24F3F3176725}" dt="2025-08-16T21:29:28.380" v="2978" actId="47"/>
        <pc:sldMkLst>
          <pc:docMk/>
          <pc:sldMk cId="3613205661" sldId="344"/>
        </pc:sldMkLst>
      </pc:sldChg>
      <pc:sldChg chg="modSp add mod ord modNotesTx">
        <pc:chgData name="Matthew Vologzhin" userId="4c8302d60a1852bc" providerId="LiveId" clId="{CF242DF9-136A-47A6-BD41-24F3F3176725}" dt="2025-08-17T20:55:00.536" v="16354" actId="20577"/>
        <pc:sldMkLst>
          <pc:docMk/>
          <pc:sldMk cId="952344548" sldId="345"/>
        </pc:sldMkLst>
      </pc:sldChg>
      <pc:sldChg chg="add del">
        <pc:chgData name="Matthew Vologzhin" userId="4c8302d60a1852bc" providerId="LiveId" clId="{CF242DF9-136A-47A6-BD41-24F3F3176725}" dt="2025-08-17T00:45:27.861" v="6368" actId="47"/>
        <pc:sldMkLst>
          <pc:docMk/>
          <pc:sldMk cId="1376154671" sldId="346"/>
        </pc:sldMkLst>
      </pc:sldChg>
      <pc:sldChg chg="addSp modSp add mod modNotesTx">
        <pc:chgData name="Matthew Vologzhin" userId="4c8302d60a1852bc" providerId="LiveId" clId="{CF242DF9-136A-47A6-BD41-24F3F3176725}" dt="2025-08-17T21:02:17.766" v="17298" actId="20577"/>
        <pc:sldMkLst>
          <pc:docMk/>
          <pc:sldMk cId="3052933803" sldId="346"/>
        </pc:sldMkLst>
      </pc:sldChg>
      <pc:sldChg chg="modSp add mod modNotesTx">
        <pc:chgData name="Matthew Vologzhin" userId="4c8302d60a1852bc" providerId="LiveId" clId="{CF242DF9-136A-47A6-BD41-24F3F3176725}" dt="2025-08-17T21:02:51.969" v="17350" actId="20577"/>
        <pc:sldMkLst>
          <pc:docMk/>
          <pc:sldMk cId="324518997" sldId="347"/>
        </pc:sldMkLst>
      </pc:sldChg>
      <pc:sldChg chg="modSp add del mod">
        <pc:chgData name="Matthew Vologzhin" userId="4c8302d60a1852bc" providerId="LiveId" clId="{CF242DF9-136A-47A6-BD41-24F3F3176725}" dt="2025-08-17T00:48:43.004" v="6400" actId="47"/>
        <pc:sldMkLst>
          <pc:docMk/>
          <pc:sldMk cId="1756924162" sldId="347"/>
        </pc:sldMkLst>
      </pc:sldChg>
      <pc:sldChg chg="add del">
        <pc:chgData name="Matthew Vologzhin" userId="4c8302d60a1852bc" providerId="LiveId" clId="{CF242DF9-136A-47A6-BD41-24F3F3176725}" dt="2025-08-17T00:49:29.048" v="6409"/>
        <pc:sldMkLst>
          <pc:docMk/>
          <pc:sldMk cId="3437006768" sldId="348"/>
        </pc:sldMkLst>
      </pc:sldChg>
      <pc:sldChg chg="delSp modSp add mod ord modNotesTx">
        <pc:chgData name="Matthew Vologzhin" userId="4c8302d60a1852bc" providerId="LiveId" clId="{CF242DF9-136A-47A6-BD41-24F3F3176725}" dt="2025-08-17T21:01:37.384" v="17261" actId="20577"/>
        <pc:sldMkLst>
          <pc:docMk/>
          <pc:sldMk cId="3676495253" sldId="348"/>
        </pc:sldMkLst>
      </pc:sldChg>
      <pc:sldChg chg="delSp modSp add mod modNotesTx">
        <pc:chgData name="Matthew Vologzhin" userId="4c8302d60a1852bc" providerId="LiveId" clId="{CF242DF9-136A-47A6-BD41-24F3F3176725}" dt="2025-08-17T21:04:17.639" v="17492" actId="20577"/>
        <pc:sldMkLst>
          <pc:docMk/>
          <pc:sldMk cId="1726504708" sldId="349"/>
        </pc:sldMkLst>
      </pc:sldChg>
      <pc:sldChg chg="delSp modSp add mod modNotesTx">
        <pc:chgData name="Matthew Vologzhin" userId="4c8302d60a1852bc" providerId="LiveId" clId="{CF242DF9-136A-47A6-BD41-24F3F3176725}" dt="2025-08-17T21:06:21.810" v="17740" actId="20577"/>
        <pc:sldMkLst>
          <pc:docMk/>
          <pc:sldMk cId="3090296952" sldId="350"/>
        </pc:sldMkLst>
      </pc:sldChg>
      <pc:sldChg chg="modSp add mod modNotesTx">
        <pc:chgData name="Matthew Vologzhin" userId="4c8302d60a1852bc" providerId="LiveId" clId="{CF242DF9-136A-47A6-BD41-24F3F3176725}" dt="2025-08-17T21:10:12.001" v="18103" actId="20577"/>
        <pc:sldMkLst>
          <pc:docMk/>
          <pc:sldMk cId="2873048289" sldId="351"/>
        </pc:sldMkLst>
      </pc:sldChg>
      <pc:sldChg chg="modSp add mod modNotesTx">
        <pc:chgData name="Matthew Vologzhin" userId="4c8302d60a1852bc" providerId="LiveId" clId="{CF242DF9-136A-47A6-BD41-24F3F3176725}" dt="2025-08-17T21:10:44.602" v="18193" actId="20577"/>
        <pc:sldMkLst>
          <pc:docMk/>
          <pc:sldMk cId="4135797487" sldId="352"/>
        </pc:sldMkLst>
      </pc:sldChg>
      <pc:sldChg chg="modSp add mod modNotesTx">
        <pc:chgData name="Matthew Vologzhin" userId="4c8302d60a1852bc" providerId="LiveId" clId="{CF242DF9-136A-47A6-BD41-24F3F3176725}" dt="2025-08-17T21:11:31.789" v="18294" actId="20577"/>
        <pc:sldMkLst>
          <pc:docMk/>
          <pc:sldMk cId="1800804678" sldId="353"/>
        </pc:sldMkLst>
      </pc:sldChg>
      <pc:sldChg chg="modSp add mod modNotesTx">
        <pc:chgData name="Matthew Vologzhin" userId="4c8302d60a1852bc" providerId="LiveId" clId="{CF242DF9-136A-47A6-BD41-24F3F3176725}" dt="2025-08-17T21:12:57.151" v="18503" actId="20577"/>
        <pc:sldMkLst>
          <pc:docMk/>
          <pc:sldMk cId="768735251" sldId="354"/>
        </pc:sldMkLst>
      </pc:sldChg>
      <pc:sldChg chg="new del">
        <pc:chgData name="Matthew Vologzhin" userId="4c8302d60a1852bc" providerId="LiveId" clId="{CF242DF9-136A-47A6-BD41-24F3F3176725}" dt="2025-08-17T14:09:02.541" v="8417" actId="680"/>
        <pc:sldMkLst>
          <pc:docMk/>
          <pc:sldMk cId="3628601302" sldId="355"/>
        </pc:sldMkLst>
      </pc:sldChg>
    </pc:docChg>
  </pc:docChgLst>
  <pc:docChgLst>
    <pc:chgData name="Matthew Vologzhin" userId="4c8302d60a1852bc" providerId="LiveId" clId="{19F955DE-0F2E-464C-8A06-83C8C1BCA4B9}"/>
    <pc:docChg chg="undo custSel addSld delSld modSld sldOrd modSection">
      <pc:chgData name="Matthew Vologzhin" userId="4c8302d60a1852bc" providerId="LiveId" clId="{19F955DE-0F2E-464C-8A06-83C8C1BCA4B9}" dt="2025-09-09T09:47:14.750" v="2743" actId="1076"/>
      <pc:docMkLst>
        <pc:docMk/>
      </pc:docMkLst>
      <pc:sldChg chg="addSp delSp modSp mod modNotesTx">
        <pc:chgData name="Matthew Vologzhin" userId="4c8302d60a1852bc" providerId="LiveId" clId="{19F955DE-0F2E-464C-8A06-83C8C1BCA4B9}" dt="2025-09-07T23:48:19.453" v="2698" actId="20577"/>
        <pc:sldMkLst>
          <pc:docMk/>
          <pc:sldMk cId="624276385" sldId="256"/>
        </pc:sldMkLst>
        <pc:spChg chg="mod">
          <ac:chgData name="Matthew Vologzhin" userId="4c8302d60a1852bc" providerId="LiveId" clId="{19F955DE-0F2E-464C-8A06-83C8C1BCA4B9}" dt="2025-09-07T21:50:44.907" v="455" actId="20577"/>
          <ac:spMkLst>
            <pc:docMk/>
            <pc:sldMk cId="624276385" sldId="256"/>
            <ac:spMk id="4" creationId="{0B4C9D6A-5137-052B-4230-920EEDECFC18}"/>
          </ac:spMkLst>
        </pc:spChg>
        <pc:spChg chg="mod">
          <ac:chgData name="Matthew Vologzhin" userId="4c8302d60a1852bc" providerId="LiveId" clId="{19F955DE-0F2E-464C-8A06-83C8C1BCA4B9}" dt="2025-09-07T21:50:34.076" v="447" actId="403"/>
          <ac:spMkLst>
            <pc:docMk/>
            <pc:sldMk cId="624276385" sldId="256"/>
            <ac:spMk id="1033" creationId="{E6899039-F29F-59CD-7235-4158A38F5FB0}"/>
          </ac:spMkLst>
        </pc:spChg>
        <pc:spChg chg="mod">
          <ac:chgData name="Matthew Vologzhin" userId="4c8302d60a1852bc" providerId="LiveId" clId="{19F955DE-0F2E-464C-8A06-83C8C1BCA4B9}" dt="2025-09-07T21:48:03.465" v="82" actId="20577"/>
          <ac:spMkLst>
            <pc:docMk/>
            <pc:sldMk cId="624276385" sldId="256"/>
            <ac:spMk id="1034" creationId="{2ACF118F-2A6A-C053-DF00-42A1083E51C4}"/>
          </ac:spMkLst>
        </pc:spChg>
      </pc:sldChg>
      <pc:sldChg chg="add del">
        <pc:chgData name="Matthew Vologzhin" userId="4c8302d60a1852bc" providerId="LiveId" clId="{19F955DE-0F2E-464C-8A06-83C8C1BCA4B9}" dt="2025-09-07T21:51:42.292" v="460" actId="47"/>
        <pc:sldMkLst>
          <pc:docMk/>
          <pc:sldMk cId="3123227469" sldId="265"/>
        </pc:sldMkLst>
      </pc:sldChg>
      <pc:sldChg chg="add del">
        <pc:chgData name="Matthew Vologzhin" userId="4c8302d60a1852bc" providerId="LiveId" clId="{19F955DE-0F2E-464C-8A06-83C8C1BCA4B9}" dt="2025-09-07T21:51:42.292" v="460" actId="47"/>
        <pc:sldMkLst>
          <pc:docMk/>
          <pc:sldMk cId="945994516" sldId="270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136897072" sldId="272"/>
        </pc:sldMkLst>
      </pc:sldChg>
      <pc:sldChg chg="delSp modSp add del mod modNotesTx">
        <pc:chgData name="Matthew Vologzhin" userId="4c8302d60a1852bc" providerId="LiveId" clId="{19F955DE-0F2E-464C-8A06-83C8C1BCA4B9}" dt="2025-09-07T23:48:12.243" v="2696" actId="20577"/>
        <pc:sldMkLst>
          <pc:docMk/>
          <pc:sldMk cId="866221972" sldId="282"/>
        </pc:sldMkLst>
        <pc:spChg chg="mod">
          <ac:chgData name="Matthew Vologzhin" userId="4c8302d60a1852bc" providerId="LiveId" clId="{19F955DE-0F2E-464C-8A06-83C8C1BCA4B9}" dt="2025-09-07T22:00:53.130" v="1336" actId="20577"/>
          <ac:spMkLst>
            <pc:docMk/>
            <pc:sldMk cId="866221972" sldId="282"/>
            <ac:spMk id="13" creationId="{7505F962-A324-3D1B-0AEA-5AAF04AA39FD}"/>
          </ac:spMkLst>
        </pc:spChg>
        <pc:spChg chg="mod">
          <ac:chgData name="Matthew Vologzhin" userId="4c8302d60a1852bc" providerId="LiveId" clId="{19F955DE-0F2E-464C-8A06-83C8C1BCA4B9}" dt="2025-09-07T22:02:26.915" v="1491" actId="20577"/>
          <ac:spMkLst>
            <pc:docMk/>
            <pc:sldMk cId="866221972" sldId="282"/>
            <ac:spMk id="19" creationId="{68349D15-5509-7EEE-01CC-BF0F60EE7361}"/>
          </ac:spMkLst>
        </pc:spChg>
      </pc:sldChg>
      <pc:sldChg chg="delSp modSp add del mod modTransition modNotesTx">
        <pc:chgData name="Matthew Vologzhin" userId="4c8302d60a1852bc" providerId="LiveId" clId="{19F955DE-0F2E-464C-8A06-83C8C1BCA4B9}" dt="2025-09-07T23:47:24.601" v="2680" actId="20577"/>
        <pc:sldMkLst>
          <pc:docMk/>
          <pc:sldMk cId="2775448113" sldId="283"/>
        </pc:sldMkLst>
        <pc:spChg chg="mod">
          <ac:chgData name="Matthew Vologzhin" userId="4c8302d60a1852bc" providerId="LiveId" clId="{19F955DE-0F2E-464C-8A06-83C8C1BCA4B9}" dt="2025-09-07T22:36:46.699" v="2234" actId="403"/>
          <ac:spMkLst>
            <pc:docMk/>
            <pc:sldMk cId="2775448113" sldId="283"/>
            <ac:spMk id="3" creationId="{2FD45C32-4C37-2E7A-CE64-BF503BF1A4B1}"/>
          </ac:spMkLst>
        </pc:spChg>
        <pc:spChg chg="mod">
          <ac:chgData name="Matthew Vologzhin" userId="4c8302d60a1852bc" providerId="LiveId" clId="{19F955DE-0F2E-464C-8A06-83C8C1BCA4B9}" dt="2025-09-07T21:59:32.611" v="1212" actId="1036"/>
          <ac:spMkLst>
            <pc:docMk/>
            <pc:sldMk cId="2775448113" sldId="283"/>
            <ac:spMk id="13" creationId="{558DF880-BAD4-0EE0-3FCB-A21BC03534C6}"/>
          </ac:spMkLst>
        </pc:spChg>
      </pc:sldChg>
      <pc:sldChg chg="add del">
        <pc:chgData name="Matthew Vologzhin" userId="4c8302d60a1852bc" providerId="LiveId" clId="{19F955DE-0F2E-464C-8A06-83C8C1BCA4B9}" dt="2025-09-07T21:51:42.292" v="460" actId="47"/>
        <pc:sldMkLst>
          <pc:docMk/>
          <pc:sldMk cId="1176472350" sldId="287"/>
        </pc:sldMkLst>
      </pc:sldChg>
      <pc:sldChg chg="delSp modSp mod modTransition modNotesTx">
        <pc:chgData name="Matthew Vologzhin" userId="4c8302d60a1852bc" providerId="LiveId" clId="{19F955DE-0F2E-464C-8A06-83C8C1BCA4B9}" dt="2025-09-07T23:47:18.283" v="2678" actId="20577"/>
        <pc:sldMkLst>
          <pc:docMk/>
          <pc:sldMk cId="3785954650" sldId="289"/>
        </pc:sldMkLst>
      </pc:sldChg>
      <pc:sldChg chg="add del">
        <pc:chgData name="Matthew Vologzhin" userId="4c8302d60a1852bc" providerId="LiveId" clId="{19F955DE-0F2E-464C-8A06-83C8C1BCA4B9}" dt="2025-09-07T21:51:42.292" v="460" actId="47"/>
        <pc:sldMkLst>
          <pc:docMk/>
          <pc:sldMk cId="471869092" sldId="318"/>
        </pc:sldMkLst>
      </pc:sldChg>
      <pc:sldChg chg="addSp delSp modSp add del mod modTransition modNotesTx">
        <pc:chgData name="Matthew Vologzhin" userId="4c8302d60a1852bc" providerId="LiveId" clId="{19F955DE-0F2E-464C-8A06-83C8C1BCA4B9}" dt="2025-09-07T23:48:05.433" v="2694" actId="20577"/>
        <pc:sldMkLst>
          <pc:docMk/>
          <pc:sldMk cId="3009405825" sldId="319"/>
        </pc:sldMkLst>
      </pc:sldChg>
      <pc:sldChg chg="add del">
        <pc:chgData name="Matthew Vologzhin" userId="4c8302d60a1852bc" providerId="LiveId" clId="{19F955DE-0F2E-464C-8A06-83C8C1BCA4B9}" dt="2025-09-07T21:51:53.176" v="463" actId="47"/>
        <pc:sldMkLst>
          <pc:docMk/>
          <pc:sldMk cId="1335617830" sldId="320"/>
        </pc:sldMkLst>
      </pc:sldChg>
      <pc:sldChg chg="add del">
        <pc:chgData name="Matthew Vologzhin" userId="4c8302d60a1852bc" providerId="LiveId" clId="{19F955DE-0F2E-464C-8A06-83C8C1BCA4B9}" dt="2025-09-07T21:51:53.176" v="463" actId="47"/>
        <pc:sldMkLst>
          <pc:docMk/>
          <pc:sldMk cId="3409717465" sldId="321"/>
        </pc:sldMkLst>
      </pc:sldChg>
      <pc:sldChg chg="add del">
        <pc:chgData name="Matthew Vologzhin" userId="4c8302d60a1852bc" providerId="LiveId" clId="{19F955DE-0F2E-464C-8A06-83C8C1BCA4B9}" dt="2025-09-07T21:51:53.176" v="463" actId="47"/>
        <pc:sldMkLst>
          <pc:docMk/>
          <pc:sldMk cId="2707593871" sldId="323"/>
        </pc:sldMkLst>
      </pc:sldChg>
      <pc:sldChg chg="del">
        <pc:chgData name="Matthew Vologzhin" userId="4c8302d60a1852bc" providerId="LiveId" clId="{19F955DE-0F2E-464C-8A06-83C8C1BCA4B9}" dt="2025-09-07T21:52:05.797" v="465" actId="47"/>
        <pc:sldMkLst>
          <pc:docMk/>
          <pc:sldMk cId="30527703" sldId="327"/>
        </pc:sldMkLst>
      </pc:sldChg>
      <pc:sldChg chg="del">
        <pc:chgData name="Matthew Vologzhin" userId="4c8302d60a1852bc" providerId="LiveId" clId="{19F955DE-0F2E-464C-8A06-83C8C1BCA4B9}" dt="2025-09-07T22:24:21.678" v="1979" actId="47"/>
        <pc:sldMkLst>
          <pc:docMk/>
          <pc:sldMk cId="4055260728" sldId="328"/>
        </pc:sldMkLst>
      </pc:sldChg>
      <pc:sldChg chg="add del">
        <pc:chgData name="Matthew Vologzhin" userId="4c8302d60a1852bc" providerId="LiveId" clId="{19F955DE-0F2E-464C-8A06-83C8C1BCA4B9}" dt="2025-09-07T21:51:53.176" v="463" actId="47"/>
        <pc:sldMkLst>
          <pc:docMk/>
          <pc:sldMk cId="1622520079" sldId="329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707006098" sldId="330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4052848557" sldId="333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786835878" sldId="340"/>
        </pc:sldMkLst>
      </pc:sldChg>
      <pc:sldChg chg="add del">
        <pc:chgData name="Matthew Vologzhin" userId="4c8302d60a1852bc" providerId="LiveId" clId="{19F955DE-0F2E-464C-8A06-83C8C1BCA4B9}" dt="2025-09-07T22:24:11.501" v="1978" actId="47"/>
        <pc:sldMkLst>
          <pc:docMk/>
          <pc:sldMk cId="1532644193" sldId="341"/>
        </pc:sldMkLst>
      </pc:sldChg>
      <pc:sldChg chg="addSp delSp modSp mod modNotesTx">
        <pc:chgData name="Matthew Vologzhin" userId="4c8302d60a1852bc" providerId="LiveId" clId="{19F955DE-0F2E-464C-8A06-83C8C1BCA4B9}" dt="2025-09-07T23:47:16.131" v="2677" actId="20577"/>
        <pc:sldMkLst>
          <pc:docMk/>
          <pc:sldMk cId="3393403400" sldId="342"/>
        </pc:sldMkLst>
        <pc:spChg chg="mod">
          <ac:chgData name="Matthew Vologzhin" userId="4c8302d60a1852bc" providerId="LiveId" clId="{19F955DE-0F2E-464C-8A06-83C8C1BCA4B9}" dt="2025-09-07T21:52:14.281" v="489" actId="20577"/>
          <ac:spMkLst>
            <pc:docMk/>
            <pc:sldMk cId="3393403400" sldId="342"/>
            <ac:spMk id="2" creationId="{FE8E0E22-AF54-481E-8F92-36854CEEB9A7}"/>
          </ac:spMkLst>
        </pc:spChg>
        <pc:spChg chg="mod">
          <ac:chgData name="Matthew Vologzhin" userId="4c8302d60a1852bc" providerId="LiveId" clId="{19F955DE-0F2E-464C-8A06-83C8C1BCA4B9}" dt="2025-09-07T22:51:55.735" v="2349" actId="1076"/>
          <ac:spMkLst>
            <pc:docMk/>
            <pc:sldMk cId="3393403400" sldId="342"/>
            <ac:spMk id="47" creationId="{228C6B3E-1759-6B30-2414-27EF0FC08EF9}"/>
          </ac:spMkLst>
        </pc:spChg>
        <pc:spChg chg="add mod">
          <ac:chgData name="Matthew Vologzhin" userId="4c8302d60a1852bc" providerId="LiveId" clId="{19F955DE-0F2E-464C-8A06-83C8C1BCA4B9}" dt="2025-09-07T23:47:02.807" v="2675" actId="164"/>
          <ac:spMkLst>
            <pc:docMk/>
            <pc:sldMk cId="3393403400" sldId="342"/>
            <ac:spMk id="48" creationId="{4E3CB834-1128-20B6-5F25-6EEB1861B2AA}"/>
          </ac:spMkLst>
        </pc:spChg>
        <pc:grpChg chg="mod topLvl">
          <ac:chgData name="Matthew Vologzhin" userId="4c8302d60a1852bc" providerId="LiveId" clId="{19F955DE-0F2E-464C-8A06-83C8C1BCA4B9}" dt="2025-09-07T23:47:02.807" v="2675" actId="164"/>
          <ac:grpSpMkLst>
            <pc:docMk/>
            <pc:sldMk cId="3393403400" sldId="342"/>
            <ac:grpSpMk id="44" creationId="{86772013-2CBC-8769-BCE8-F43940BDC75A}"/>
          </ac:grpSpMkLst>
        </pc:grpChg>
        <pc:grpChg chg="add mod">
          <ac:chgData name="Matthew Vologzhin" userId="4c8302d60a1852bc" providerId="LiveId" clId="{19F955DE-0F2E-464C-8A06-83C8C1BCA4B9}" dt="2025-09-07T23:47:02.807" v="2675" actId="164"/>
          <ac:grpSpMkLst>
            <pc:docMk/>
            <pc:sldMk cId="3393403400" sldId="342"/>
            <ac:grpSpMk id="49" creationId="{4283724D-5E71-03B5-55E6-A0199A0F7935}"/>
          </ac:grpSpMkLst>
        </pc:grpChg>
        <pc:picChg chg="add mod ord">
          <ac:chgData name="Matthew Vologzhin" userId="4c8302d60a1852bc" providerId="LiveId" clId="{19F955DE-0F2E-464C-8A06-83C8C1BCA4B9}" dt="2025-09-07T22:51:28.965" v="2346" actId="1076"/>
          <ac:picMkLst>
            <pc:docMk/>
            <pc:sldMk cId="3393403400" sldId="342"/>
            <ac:picMk id="40" creationId="{4F5ADF4B-298B-38B4-3490-0BE1F07B706E}"/>
          </ac:picMkLst>
        </pc:picChg>
        <pc:picChg chg="add mod ord">
          <ac:chgData name="Matthew Vologzhin" userId="4c8302d60a1852bc" providerId="LiveId" clId="{19F955DE-0F2E-464C-8A06-83C8C1BCA4B9}" dt="2025-09-07T22:51:28.965" v="2346" actId="1076"/>
          <ac:picMkLst>
            <pc:docMk/>
            <pc:sldMk cId="3393403400" sldId="342"/>
            <ac:picMk id="41" creationId="{BD61C283-A215-D6C9-C962-08F7FDA2F174}"/>
          </ac:picMkLst>
        </pc:picChg>
        <pc:picChg chg="add mod ord">
          <ac:chgData name="Matthew Vologzhin" userId="4c8302d60a1852bc" providerId="LiveId" clId="{19F955DE-0F2E-464C-8A06-83C8C1BCA4B9}" dt="2025-09-07T22:51:28.965" v="2346" actId="1076"/>
          <ac:picMkLst>
            <pc:docMk/>
            <pc:sldMk cId="3393403400" sldId="342"/>
            <ac:picMk id="42" creationId="{C9C1D4BE-30EE-37B1-CAF1-FCFA82D27E98}"/>
          </ac:picMkLst>
        </pc:picChg>
        <pc:picChg chg="mod">
          <ac:chgData name="Matthew Vologzhin" userId="4c8302d60a1852bc" providerId="LiveId" clId="{19F955DE-0F2E-464C-8A06-83C8C1BCA4B9}" dt="2025-09-07T22:51:55.735" v="2349" actId="1076"/>
          <ac:picMkLst>
            <pc:docMk/>
            <pc:sldMk cId="3393403400" sldId="342"/>
            <ac:picMk id="46" creationId="{7272C685-2D3C-01F8-FDC1-409B99BBDB0C}"/>
          </ac:picMkLst>
        </pc:picChg>
      </pc:sldChg>
      <pc:sldChg chg="addSp modSp mod modNotesTx">
        <pc:chgData name="Matthew Vologzhin" userId="4c8302d60a1852bc" providerId="LiveId" clId="{19F955DE-0F2E-464C-8A06-83C8C1BCA4B9}" dt="2025-09-09T09:47:14.750" v="2743" actId="1076"/>
        <pc:sldMkLst>
          <pc:docMk/>
          <pc:sldMk cId="3162007494" sldId="343"/>
        </pc:sldMkLst>
        <pc:spChg chg="mod">
          <ac:chgData name="Matthew Vologzhin" userId="4c8302d60a1852bc" providerId="LiveId" clId="{19F955DE-0F2E-464C-8A06-83C8C1BCA4B9}" dt="2025-09-07T21:55:53.408" v="959" actId="1076"/>
          <ac:spMkLst>
            <pc:docMk/>
            <pc:sldMk cId="3162007494" sldId="343"/>
            <ac:spMk id="12" creationId="{98FDDD67-E18E-3170-D0F6-E67EFA91CC4F}"/>
          </ac:spMkLst>
        </pc:spChg>
        <pc:spChg chg="mod">
          <ac:chgData name="Matthew Vologzhin" userId="4c8302d60a1852bc" providerId="LiveId" clId="{19F955DE-0F2E-464C-8A06-83C8C1BCA4B9}" dt="2025-09-07T23:44:41.965" v="2670" actId="20577"/>
          <ac:spMkLst>
            <pc:docMk/>
            <pc:sldMk cId="3162007494" sldId="343"/>
            <ac:spMk id="14" creationId="{A8304AB3-F914-3EC2-D063-BCC68B0EDBC7}"/>
          </ac:spMkLst>
        </pc:spChg>
        <pc:grpChg chg="mod">
          <ac:chgData name="Matthew Vologzhin" userId="4c8302d60a1852bc" providerId="LiveId" clId="{19F955DE-0F2E-464C-8A06-83C8C1BCA4B9}" dt="2025-09-07T21:55:53.408" v="959" actId="1076"/>
          <ac:grpSpMkLst>
            <pc:docMk/>
            <pc:sldMk cId="3162007494" sldId="343"/>
            <ac:grpSpMk id="3" creationId="{7C9A8A56-68A5-E113-9F64-A0862961A888}"/>
          </ac:grpSpMkLst>
        </pc:grpChg>
        <pc:grpChg chg="mod">
          <ac:chgData name="Matthew Vologzhin" userId="4c8302d60a1852bc" providerId="LiveId" clId="{19F955DE-0F2E-464C-8A06-83C8C1BCA4B9}" dt="2025-09-07T21:55:53.408" v="959" actId="1076"/>
          <ac:grpSpMkLst>
            <pc:docMk/>
            <pc:sldMk cId="3162007494" sldId="343"/>
            <ac:grpSpMk id="8" creationId="{4A489231-FD37-E90E-D7B5-CBE437373470}"/>
          </ac:grpSpMkLst>
        </pc:grpChg>
        <pc:picChg chg="add mod">
          <ac:chgData name="Matthew Vologzhin" userId="4c8302d60a1852bc" providerId="LiveId" clId="{19F955DE-0F2E-464C-8A06-83C8C1BCA4B9}" dt="2025-09-09T09:47:14.750" v="2743" actId="1076"/>
          <ac:picMkLst>
            <pc:docMk/>
            <pc:sldMk cId="3162007494" sldId="343"/>
            <ac:picMk id="6" creationId="{A356FCF2-5647-F3CC-FBAC-758E8CB645D2}"/>
          </ac:picMkLst>
        </pc:picChg>
        <pc:picChg chg="mod">
          <ac:chgData name="Matthew Vologzhin" userId="4c8302d60a1852bc" providerId="LiveId" clId="{19F955DE-0F2E-464C-8A06-83C8C1BCA4B9}" dt="2025-09-09T09:47:06.504" v="2740" actId="1076"/>
          <ac:picMkLst>
            <pc:docMk/>
            <pc:sldMk cId="3162007494" sldId="343"/>
            <ac:picMk id="7" creationId="{AA90CAEC-79EB-5962-1084-7C6C05B33E97}"/>
          </ac:picMkLst>
        </pc:picChg>
        <pc:picChg chg="mod">
          <ac:chgData name="Matthew Vologzhin" userId="4c8302d60a1852bc" providerId="LiveId" clId="{19F955DE-0F2E-464C-8A06-83C8C1BCA4B9}" dt="2025-09-07T21:55:53.408" v="959" actId="1076"/>
          <ac:picMkLst>
            <pc:docMk/>
            <pc:sldMk cId="3162007494" sldId="343"/>
            <ac:picMk id="10" creationId="{C758F950-2B40-F5D5-DFBF-9C59D687C859}"/>
          </ac:picMkLst>
        </pc:picChg>
      </pc:sldChg>
      <pc:sldChg chg="addSp delSp modSp add mod modAnim modNotesTx">
        <pc:chgData name="Matthew Vologzhin" userId="4c8302d60a1852bc" providerId="LiveId" clId="{19F955DE-0F2E-464C-8A06-83C8C1BCA4B9}" dt="2025-09-07T23:47:54.856" v="2690" actId="20577"/>
        <pc:sldMkLst>
          <pc:docMk/>
          <pc:sldMk cId="297455441" sldId="344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456575091" sldId="344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952344548" sldId="345"/>
        </pc:sldMkLst>
      </pc:sldChg>
      <pc:sldChg chg="addSp delSp modSp add mod ord delAnim modNotesTx">
        <pc:chgData name="Matthew Vologzhin" userId="4c8302d60a1852bc" providerId="LiveId" clId="{19F955DE-0F2E-464C-8A06-83C8C1BCA4B9}" dt="2025-09-07T23:47:59.993" v="2692" actId="20577"/>
        <pc:sldMkLst>
          <pc:docMk/>
          <pc:sldMk cId="3388736124" sldId="345"/>
        </pc:sldMkLst>
      </pc:sldChg>
      <pc:sldChg chg="addSp delSp modSp add mod ord modAnim modNotesTx">
        <pc:chgData name="Matthew Vologzhin" userId="4c8302d60a1852bc" providerId="LiveId" clId="{19F955DE-0F2E-464C-8A06-83C8C1BCA4B9}" dt="2025-09-07T23:47:57.787" v="2691" actId="20577"/>
        <pc:sldMkLst>
          <pc:docMk/>
          <pc:sldMk cId="1308950886" sldId="346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052933803" sldId="346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24518997" sldId="347"/>
        </pc:sldMkLst>
      </pc:sldChg>
      <pc:sldChg chg="addSp delSp modSp add mod delAnim modAnim modNotesTx">
        <pc:chgData name="Matthew Vologzhin" userId="4c8302d60a1852bc" providerId="LiveId" clId="{19F955DE-0F2E-464C-8A06-83C8C1BCA4B9}" dt="2025-09-07T23:47:51.304" v="2689" actId="20577"/>
        <pc:sldMkLst>
          <pc:docMk/>
          <pc:sldMk cId="1664251150" sldId="347"/>
        </pc:sldMkLst>
      </pc:sldChg>
      <pc:sldChg chg="new del">
        <pc:chgData name="Matthew Vologzhin" userId="4c8302d60a1852bc" providerId="LiveId" clId="{19F955DE-0F2E-464C-8A06-83C8C1BCA4B9}" dt="2025-09-07T22:16:01.161" v="1791" actId="680"/>
        <pc:sldMkLst>
          <pc:docMk/>
          <pc:sldMk cId="2280208161" sldId="347"/>
        </pc:sldMkLst>
      </pc:sldChg>
      <pc:sldChg chg="addSp delSp modSp add mod delAnim modAnim modNotesTx">
        <pc:chgData name="Matthew Vologzhin" userId="4c8302d60a1852bc" providerId="LiveId" clId="{19F955DE-0F2E-464C-8A06-83C8C1BCA4B9}" dt="2025-09-07T23:47:48.978" v="2688" actId="20577"/>
        <pc:sldMkLst>
          <pc:docMk/>
          <pc:sldMk cId="19029643" sldId="348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676495253" sldId="348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1726504708" sldId="349"/>
        </pc:sldMkLst>
      </pc:sldChg>
      <pc:sldChg chg="addSp delSp modSp add mod ord delAnim modAnim modNotesTx">
        <pc:chgData name="Matthew Vologzhin" userId="4c8302d60a1852bc" providerId="LiveId" clId="{19F955DE-0F2E-464C-8A06-83C8C1BCA4B9}" dt="2025-09-07T23:47:27.090" v="2681" actId="20577"/>
        <pc:sldMkLst>
          <pc:docMk/>
          <pc:sldMk cId="4109839468" sldId="349"/>
        </pc:sldMkLst>
      </pc:sldChg>
      <pc:sldChg chg="add del">
        <pc:chgData name="Matthew Vologzhin" userId="4c8302d60a1852bc" providerId="LiveId" clId="{19F955DE-0F2E-464C-8A06-83C8C1BCA4B9}" dt="2025-09-07T22:24:37.116" v="1981"/>
        <pc:sldMkLst>
          <pc:docMk/>
          <pc:sldMk cId="1673151649" sldId="350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3090296952" sldId="350"/>
        </pc:sldMkLst>
      </pc:sldChg>
      <pc:sldChg chg="addSp delSp modSp add mod delAnim modNotesTx">
        <pc:chgData name="Matthew Vologzhin" userId="4c8302d60a1852bc" providerId="LiveId" clId="{19F955DE-0F2E-464C-8A06-83C8C1BCA4B9}" dt="2025-09-07T23:47:46.013" v="2687" actId="20577"/>
        <pc:sldMkLst>
          <pc:docMk/>
          <pc:sldMk cId="4246923000" sldId="350"/>
        </pc:sldMkLst>
      </pc:sldChg>
      <pc:sldChg chg="addSp delSp modSp add mod ord modNotesTx">
        <pc:chgData name="Matthew Vologzhin" userId="4c8302d60a1852bc" providerId="LiveId" clId="{19F955DE-0F2E-464C-8A06-83C8C1BCA4B9}" dt="2025-09-07T23:47:39.582" v="2685" actId="20577"/>
        <pc:sldMkLst>
          <pc:docMk/>
          <pc:sldMk cId="2285162129" sldId="351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2873048289" sldId="351"/>
        </pc:sldMkLst>
      </pc:sldChg>
      <pc:sldChg chg="addSp delSp modSp add mod modNotesTx">
        <pc:chgData name="Matthew Vologzhin" userId="4c8302d60a1852bc" providerId="LiveId" clId="{19F955DE-0F2E-464C-8A06-83C8C1BCA4B9}" dt="2025-09-07T23:47:36.954" v="2684" actId="20577"/>
        <pc:sldMkLst>
          <pc:docMk/>
          <pc:sldMk cId="1144471339" sldId="352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4135797487" sldId="352"/>
        </pc:sldMkLst>
      </pc:sldChg>
      <pc:sldChg chg="delSp modSp add mod modNotesTx">
        <pc:chgData name="Matthew Vologzhin" userId="4c8302d60a1852bc" providerId="LiveId" clId="{19F955DE-0F2E-464C-8A06-83C8C1BCA4B9}" dt="2025-09-07T23:47:43.191" v="2686" actId="20577"/>
        <pc:sldMkLst>
          <pc:docMk/>
          <pc:sldMk cId="1222503951" sldId="353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1800804678" sldId="353"/>
        </pc:sldMkLst>
      </pc:sldChg>
      <pc:sldChg chg="add del">
        <pc:chgData name="Matthew Vologzhin" userId="4c8302d60a1852bc" providerId="LiveId" clId="{19F955DE-0F2E-464C-8A06-83C8C1BCA4B9}" dt="2025-09-07T21:52:01.481" v="464" actId="47"/>
        <pc:sldMkLst>
          <pc:docMk/>
          <pc:sldMk cId="768735251" sldId="354"/>
        </pc:sldMkLst>
      </pc:sldChg>
      <pc:sldChg chg="addSp delSp modSp add mod modAnim modNotesTx">
        <pc:chgData name="Matthew Vologzhin" userId="4c8302d60a1852bc" providerId="LiveId" clId="{19F955DE-0F2E-464C-8A06-83C8C1BCA4B9}" dt="2025-09-07T23:47:33.281" v="2683" actId="20577"/>
        <pc:sldMkLst>
          <pc:docMk/>
          <pc:sldMk cId="3770840922" sldId="354"/>
        </pc:sldMkLst>
      </pc:sldChg>
      <pc:sldChg chg="addSp delSp modSp add mod modTransition addAnim delAnim modAnim modNotesTx">
        <pc:chgData name="Matthew Vologzhin" userId="4c8302d60a1852bc" providerId="LiveId" clId="{19F955DE-0F2E-464C-8A06-83C8C1BCA4B9}" dt="2025-09-07T23:47:20.717" v="2679" actId="20577"/>
        <pc:sldMkLst>
          <pc:docMk/>
          <pc:sldMk cId="2719014207" sldId="355"/>
        </pc:sldMkLst>
      </pc:sldChg>
      <pc:sldChg chg="add setBg modNotesTx">
        <pc:chgData name="Matthew Vologzhin" userId="4c8302d60a1852bc" providerId="LiveId" clId="{19F955DE-0F2E-464C-8A06-83C8C1BCA4B9}" dt="2025-09-07T23:48:16.418" v="2697" actId="20577"/>
        <pc:sldMkLst>
          <pc:docMk/>
          <pc:sldMk cId="3903246572" sldId="356"/>
        </pc:sldMkLst>
      </pc:sldChg>
      <pc:sldChg chg="addSp delSp modSp add mod delAnim modNotesTx">
        <pc:chgData name="Matthew Vologzhin" userId="4c8302d60a1852bc" providerId="LiveId" clId="{19F955DE-0F2E-464C-8A06-83C8C1BCA4B9}" dt="2025-09-07T23:47:30.274" v="2682" actId="20577"/>
        <pc:sldMkLst>
          <pc:docMk/>
          <pc:sldMk cId="1902854674" sldId="357"/>
        </pc:sldMkLst>
      </pc:sldChg>
      <pc:sldChg chg="delSp add mod ord modNotesTx">
        <pc:chgData name="Matthew Vologzhin" userId="4c8302d60a1852bc" providerId="LiveId" clId="{19F955DE-0F2E-464C-8A06-83C8C1BCA4B9}" dt="2025-09-07T23:48:08.197" v="2695" actId="20577"/>
        <pc:sldMkLst>
          <pc:docMk/>
          <pc:sldMk cId="1050496266" sldId="358"/>
        </pc:sldMkLst>
      </pc:sldChg>
      <pc:sldChg chg="addSp delSp modSp add mod modNotesTx">
        <pc:chgData name="Matthew Vologzhin" userId="4c8302d60a1852bc" providerId="LiveId" clId="{19F955DE-0F2E-464C-8A06-83C8C1BCA4B9}" dt="2025-09-07T23:48:02.442" v="2693" actId="20577"/>
        <pc:sldMkLst>
          <pc:docMk/>
          <pc:sldMk cId="489456690" sldId="359"/>
        </pc:sldMkLst>
      </pc:sldChg>
      <pc:sldChg chg="add del">
        <pc:chgData name="Matthew Vologzhin" userId="4c8302d60a1852bc" providerId="LiveId" clId="{19F955DE-0F2E-464C-8A06-83C8C1BCA4B9}" dt="2025-09-07T23:39:56.635" v="2568"/>
        <pc:sldMkLst>
          <pc:docMk/>
          <pc:sldMk cId="2252261121" sldId="359"/>
        </pc:sldMkLst>
      </pc:sldChg>
      <pc:sldChg chg="addSp delSp modSp add mod ord delAnim modAnim">
        <pc:chgData name="Matthew Vologzhin" userId="4c8302d60a1852bc" providerId="LiveId" clId="{19F955DE-0F2E-464C-8A06-83C8C1BCA4B9}" dt="2025-09-07T23:50:00.715" v="2738" actId="14100"/>
        <pc:sldMkLst>
          <pc:docMk/>
          <pc:sldMk cId="1674411261" sldId="360"/>
        </pc:sldMkLst>
      </pc:sldChg>
    </pc:docChg>
  </pc:docChgLst>
  <pc:docChgLst>
    <pc:chgData name="Матвей Вологжин" userId="4c8302d60a1852bc" providerId="LiveId" clId="{CF242DF9-136A-47A6-BD41-24F3F3176725}"/>
    <pc:docChg chg="undo custSel addSld delSld modSld sldOrd addSection delSection modSection">
      <pc:chgData name="Матвей Вологжин" userId="4c8302d60a1852bc" providerId="LiveId" clId="{CF242DF9-136A-47A6-BD41-24F3F3176725}" dt="2025-08-10T21:15:25.029" v="10368"/>
      <pc:docMkLst>
        <pc:docMk/>
      </pc:docMkLst>
      <pc:sldChg chg="addSp delSp modSp mod">
        <pc:chgData name="Матвей Вологжин" userId="4c8302d60a1852bc" providerId="LiveId" clId="{CF242DF9-136A-47A6-BD41-24F3F3176725}" dt="2025-08-10T21:14:08.779" v="10356" actId="1076"/>
        <pc:sldMkLst>
          <pc:docMk/>
          <pc:sldMk cId="624276385" sldId="256"/>
        </pc:sldMkLst>
      </pc:sldChg>
      <pc:sldChg chg="ord">
        <pc:chgData name="Матвей Вологжин" userId="4c8302d60a1852bc" providerId="LiveId" clId="{CF242DF9-136A-47A6-BD41-24F3F3176725}" dt="2025-08-10T12:17:16.215" v="7138"/>
        <pc:sldMkLst>
          <pc:docMk/>
          <pc:sldMk cId="2532341693" sldId="267"/>
        </pc:sldMkLst>
      </pc:sldChg>
      <pc:sldChg chg="addSp delSp modSp mod setBg modNotesTx">
        <pc:chgData name="Матвей Вологжин" userId="4c8302d60a1852bc" providerId="LiveId" clId="{CF242DF9-136A-47A6-BD41-24F3F3176725}" dt="2025-08-10T21:15:25.029" v="10368"/>
        <pc:sldMkLst>
          <pc:docMk/>
          <pc:sldMk cId="945994516" sldId="270"/>
        </pc:sldMkLst>
      </pc:sldChg>
      <pc:sldChg chg="ord">
        <pc:chgData name="Матвей Вологжин" userId="4c8302d60a1852bc" providerId="LiveId" clId="{CF242DF9-136A-47A6-BD41-24F3F3176725}" dt="2025-08-10T12:17:16.215" v="7138"/>
        <pc:sldMkLst>
          <pc:docMk/>
          <pc:sldMk cId="4276565879" sldId="271"/>
        </pc:sldMkLst>
      </pc:sldChg>
      <pc:sldChg chg="modSp mod">
        <pc:chgData name="Матвей Вологжин" userId="4c8302d60a1852bc" providerId="LiveId" clId="{CF242DF9-136A-47A6-BD41-24F3F3176725}" dt="2025-08-10T19:06:35.514" v="9070" actId="20577"/>
        <pc:sldMkLst>
          <pc:docMk/>
          <pc:sldMk cId="3136897072" sldId="272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476500336" sldId="273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3378205239" sldId="277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796214274" sldId="280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2474563125" sldId="281"/>
        </pc:sldMkLst>
      </pc:sldChg>
      <pc:sldChg chg="addSp modSp mod modNotesTx">
        <pc:chgData name="Матвей Вологжин" userId="4c8302d60a1852bc" providerId="LiveId" clId="{CF242DF9-136A-47A6-BD41-24F3F3176725}" dt="2025-08-10T12:39:24.352" v="7215" actId="1076"/>
        <pc:sldMkLst>
          <pc:docMk/>
          <pc:sldMk cId="866221972" sldId="282"/>
        </pc:sldMkLst>
      </pc:sldChg>
      <pc:sldChg chg="delSp modSp mod">
        <pc:chgData name="Матвей Вологжин" userId="4c8302d60a1852bc" providerId="LiveId" clId="{CF242DF9-136A-47A6-BD41-24F3F3176725}" dt="2025-08-09T20:55:44.866" v="7053" actId="1035"/>
        <pc:sldMkLst>
          <pc:docMk/>
          <pc:sldMk cId="2775448113" sldId="283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1852901336" sldId="284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611665970" sldId="286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871620161" sldId="288"/>
        </pc:sldMkLst>
      </pc:sldChg>
      <pc:sldChg chg="modSp mod ord">
        <pc:chgData name="Матвей Вологжин" userId="4c8302d60a1852bc" providerId="LiveId" clId="{CF242DF9-136A-47A6-BD41-24F3F3176725}" dt="2025-08-09T21:07:33.180" v="7130" actId="255"/>
        <pc:sldMkLst>
          <pc:docMk/>
          <pc:sldMk cId="3785954650" sldId="289"/>
        </pc:sldMkLst>
      </pc:sldChg>
      <pc:sldChg chg="mod or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4140406337" sldId="290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358879045" sldId="294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1107461753" sldId="295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207632575" sldId="296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1689232388" sldId="297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1165599376" sldId="298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1473910224" sldId="299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989387649" sldId="301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107634149" sldId="302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085086770" sldId="303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976440102" sldId="305"/>
        </pc:sldMkLst>
      </pc:sldChg>
      <pc:sldChg chg="mod or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2791763543" sldId="306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4209296927" sldId="308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1075455308" sldId="309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2153728929" sldId="310"/>
        </pc:sldMkLst>
      </pc:sldChg>
      <pc:sldChg chg="mod modShow">
        <pc:chgData name="Матвей Вологжин" userId="4c8302d60a1852bc" providerId="LiveId" clId="{CF242DF9-136A-47A6-BD41-24F3F3176725}" dt="2025-08-09T21:08:18.630" v="7132" actId="729"/>
        <pc:sldMkLst>
          <pc:docMk/>
          <pc:sldMk cId="593554298" sldId="311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410483941" sldId="312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1762347959" sldId="313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2186237053" sldId="314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684485766" sldId="315"/>
        </pc:sldMkLst>
      </pc:sldChg>
      <pc:sldChg chg="mod modShow">
        <pc:chgData name="Матвей Вологжин" userId="4c8302d60a1852bc" providerId="LiveId" clId="{CF242DF9-136A-47A6-BD41-24F3F3176725}" dt="2025-08-09T21:08:03.940" v="7131" actId="729"/>
        <pc:sldMkLst>
          <pc:docMk/>
          <pc:sldMk cId="3765794652" sldId="316"/>
        </pc:sldMkLst>
      </pc:sldChg>
      <pc:sldChg chg="addSp delSp modSp del mod setBg">
        <pc:chgData name="Матвей Вологжин" userId="4c8302d60a1852bc" providerId="LiveId" clId="{CF242DF9-136A-47A6-BD41-24F3F3176725}" dt="2025-08-09T20:01:27.729" v="4658" actId="47"/>
        <pc:sldMkLst>
          <pc:docMk/>
          <pc:sldMk cId="3829916050" sldId="317"/>
        </pc:sldMkLst>
      </pc:sldChg>
      <pc:sldChg chg="addSp delSp modSp add mod modNotesTx">
        <pc:chgData name="Матвей Вологжин" userId="4c8302d60a1852bc" providerId="LiveId" clId="{CF242DF9-136A-47A6-BD41-24F3F3176725}" dt="2025-08-10T21:13:41.320" v="10348" actId="478"/>
        <pc:sldMkLst>
          <pc:docMk/>
          <pc:sldMk cId="471869092" sldId="318"/>
        </pc:sldMkLst>
      </pc:sldChg>
      <pc:sldChg chg="add del setBg">
        <pc:chgData name="Матвей Вологжин" userId="4c8302d60a1852bc" providerId="LiveId" clId="{CF242DF9-136A-47A6-BD41-24F3F3176725}" dt="2025-08-09T15:48:50.648" v="249"/>
        <pc:sldMkLst>
          <pc:docMk/>
          <pc:sldMk cId="2966119464" sldId="318"/>
        </pc:sldMkLst>
      </pc:sldChg>
      <pc:sldChg chg="addSp delSp modSp add mod">
        <pc:chgData name="Матвей Вологжин" userId="4c8302d60a1852bc" providerId="LiveId" clId="{CF242DF9-136A-47A6-BD41-24F3F3176725}" dt="2025-08-10T20:11:23.961" v="9540" actId="1076"/>
        <pc:sldMkLst>
          <pc:docMk/>
          <pc:sldMk cId="3009405825" sldId="319"/>
        </pc:sldMkLst>
      </pc:sldChg>
      <pc:sldChg chg="addSp delSp modSp add mod">
        <pc:chgData name="Матвей Вологжин" userId="4c8302d60a1852bc" providerId="LiveId" clId="{CF242DF9-136A-47A6-BD41-24F3F3176725}" dt="2025-08-10T19:06:52.792" v="9076" actId="20577"/>
        <pc:sldMkLst>
          <pc:docMk/>
          <pc:sldMk cId="1335617830" sldId="320"/>
        </pc:sldMkLst>
      </pc:sldChg>
      <pc:sldChg chg="addSp delSp modSp add mod">
        <pc:chgData name="Матвей Вологжин" userId="4c8302d60a1852bc" providerId="LiveId" clId="{CF242DF9-136A-47A6-BD41-24F3F3176725}" dt="2025-08-10T18:23:26.273" v="8615" actId="208"/>
        <pc:sldMkLst>
          <pc:docMk/>
          <pc:sldMk cId="3409717465" sldId="321"/>
        </pc:sldMkLst>
      </pc:sldChg>
      <pc:sldChg chg="addSp delSp modSp add mod">
        <pc:chgData name="Матвей Вологжин" userId="4c8302d60a1852bc" providerId="LiveId" clId="{CF242DF9-136A-47A6-BD41-24F3F3176725}" dt="2025-08-10T19:07:12.719" v="9079" actId="404"/>
        <pc:sldMkLst>
          <pc:docMk/>
          <pc:sldMk cId="3916235270" sldId="322"/>
        </pc:sldMkLst>
      </pc:sldChg>
      <pc:sldChg chg="modSp add del mod">
        <pc:chgData name="Матвей Вологжин" userId="4c8302d60a1852bc" providerId="LiveId" clId="{CF242DF9-136A-47A6-BD41-24F3F3176725}" dt="2025-08-09T20:37:40.263" v="6534" actId="47"/>
        <pc:sldMkLst>
          <pc:docMk/>
          <pc:sldMk cId="431875262" sldId="323"/>
        </pc:sldMkLst>
      </pc:sldChg>
      <pc:sldChg chg="addSp delSp modSp add mod">
        <pc:chgData name="Матвей Вологжин" userId="4c8302d60a1852bc" providerId="LiveId" clId="{CF242DF9-136A-47A6-BD41-24F3F3176725}" dt="2025-08-10T19:26:24.991" v="9482" actId="2062"/>
        <pc:sldMkLst>
          <pc:docMk/>
          <pc:sldMk cId="2707593871" sldId="323"/>
        </pc:sldMkLst>
      </pc:sldChg>
      <pc:sldChg chg="add">
        <pc:chgData name="Матвей Вологжин" userId="4c8302d60a1852bc" providerId="LiveId" clId="{CF242DF9-136A-47A6-BD41-24F3F3176725}" dt="2025-08-09T20:58:44.499" v="7060"/>
        <pc:sldMkLst>
          <pc:docMk/>
          <pc:sldMk cId="631420617" sldId="324"/>
        </pc:sldMkLst>
      </pc:sldChg>
      <pc:sldChg chg="add">
        <pc:chgData name="Матвей Вологжин" userId="4c8302d60a1852bc" providerId="LiveId" clId="{CF242DF9-136A-47A6-BD41-24F3F3176725}" dt="2025-08-09T21:02:04.336" v="7061"/>
        <pc:sldMkLst>
          <pc:docMk/>
          <pc:sldMk cId="271110960" sldId="325"/>
        </pc:sldMkLst>
      </pc:sldChg>
      <pc:sldChg chg="add">
        <pc:chgData name="Матвей Вологжин" userId="4c8302d60a1852bc" providerId="LiveId" clId="{CF242DF9-136A-47A6-BD41-24F3F3176725}" dt="2025-08-09T21:03:58.419" v="7064"/>
        <pc:sldMkLst>
          <pc:docMk/>
          <pc:sldMk cId="1185794611" sldId="326"/>
        </pc:sldMkLst>
      </pc:sldChg>
      <pc:sldChg chg="add del">
        <pc:chgData name="Матвей Вологжин" userId="4c8302d60a1852bc" providerId="LiveId" clId="{CF242DF9-136A-47A6-BD41-24F3F3176725}" dt="2025-08-09T21:02:14.801" v="7062" actId="47"/>
        <pc:sldMkLst>
          <pc:docMk/>
          <pc:sldMk cId="1215958453" sldId="326"/>
        </pc:sldMkLst>
      </pc:sldChg>
      <pc:sldChg chg="modSp add mod ord">
        <pc:chgData name="Матвей Вологжин" userId="4c8302d60a1852bc" providerId="LiveId" clId="{CF242DF9-136A-47A6-BD41-24F3F3176725}" dt="2025-08-10T12:20:19.009" v="7144" actId="14100"/>
        <pc:sldMkLst>
          <pc:docMk/>
          <pc:sldMk cId="30527703" sldId="327"/>
        </pc:sldMkLst>
      </pc:sldChg>
      <pc:sldChg chg="add del">
        <pc:chgData name="Матвей Вологжин" userId="4c8302d60a1852bc" providerId="LiveId" clId="{CF242DF9-136A-47A6-BD41-24F3F3176725}" dt="2025-08-09T21:02:14.801" v="7062" actId="47"/>
        <pc:sldMkLst>
          <pc:docMk/>
          <pc:sldMk cId="1407287835" sldId="327"/>
        </pc:sldMkLst>
      </pc:sldChg>
      <pc:sldChg chg="add del">
        <pc:chgData name="Матвей Вологжин" userId="4c8302d60a1852bc" providerId="LiveId" clId="{CF242DF9-136A-47A6-BD41-24F3F3176725}" dt="2025-08-09T21:02:14.801" v="7062" actId="47"/>
        <pc:sldMkLst>
          <pc:docMk/>
          <pc:sldMk cId="2906296698" sldId="328"/>
        </pc:sldMkLst>
      </pc:sldChg>
      <pc:sldChg chg="modSp add mod ord">
        <pc:chgData name="Матвей Вологжин" userId="4c8302d60a1852bc" providerId="LiveId" clId="{CF242DF9-136A-47A6-BD41-24F3F3176725}" dt="2025-08-10T12:20:22.739" v="7145" actId="20577"/>
        <pc:sldMkLst>
          <pc:docMk/>
          <pc:sldMk cId="4055260728" sldId="328"/>
        </pc:sldMkLst>
      </pc:sldChg>
      <pc:sldChg chg="new del">
        <pc:chgData name="Матвей Вологжин" userId="4c8302d60a1852bc" providerId="LiveId" clId="{CF242DF9-136A-47A6-BD41-24F3F3176725}" dt="2025-08-10T19:26:11.968" v="9479" actId="680"/>
        <pc:sldMkLst>
          <pc:docMk/>
          <pc:sldMk cId="2687762178" sldId="329"/>
        </pc:sldMkLst>
      </pc:sldChg>
      <pc:sldChg chg="add del">
        <pc:chgData name="Матвей Вологжин" userId="4c8302d60a1852bc" providerId="LiveId" clId="{CF242DF9-136A-47A6-BD41-24F3F3176725}" dt="2025-08-09T21:02:14.801" v="7062" actId="47"/>
        <pc:sldMkLst>
          <pc:docMk/>
          <pc:sldMk cId="3910672058" sldId="329"/>
        </pc:sldMkLst>
      </pc:sldChg>
      <pc:sldChg chg="add del">
        <pc:chgData name="Матвей Вологжин" userId="4c8302d60a1852bc" providerId="LiveId" clId="{CF242DF9-136A-47A6-BD41-24F3F3176725}" dt="2025-08-09T21:02:27.294" v="7063" actId="47"/>
        <pc:sldMkLst>
          <pc:docMk/>
          <pc:sldMk cId="459207632" sldId="330"/>
        </pc:sldMkLst>
      </pc:sldChg>
    </pc:docChg>
  </pc:docChgLst>
  <pc:docChgLst>
    <pc:chgData name="Matthew Vologzhin" userId="4c8302d60a1852bc" providerId="LiveId" clId="{1E3879BC-CB79-4F4E-B4C7-F5B5181D6E41}"/>
    <pc:docChg chg="undo custSel addSld delSld modSld sldOrd modSection">
      <pc:chgData name="Matthew Vologzhin" userId="4c8302d60a1852bc" providerId="LiveId" clId="{1E3879BC-CB79-4F4E-B4C7-F5B5181D6E41}" dt="2025-09-22T11:25:56.334" v="2495" actId="114"/>
      <pc:docMkLst>
        <pc:docMk/>
      </pc:docMkLst>
      <pc:sldChg chg="modSp mod">
        <pc:chgData name="Matthew Vologzhin" userId="4c8302d60a1852bc" providerId="LiveId" clId="{1E3879BC-CB79-4F4E-B4C7-F5B5181D6E41}" dt="2025-09-22T10:40:56.187" v="79" actId="20577"/>
        <pc:sldMkLst>
          <pc:docMk/>
          <pc:sldMk cId="624276385" sldId="256"/>
        </pc:sldMkLst>
        <pc:spChg chg="mod">
          <ac:chgData name="Matthew Vologzhin" userId="4c8302d60a1852bc" providerId="LiveId" clId="{1E3879BC-CB79-4F4E-B4C7-F5B5181D6E41}" dt="2025-09-22T10:39:45.234" v="3" actId="20577"/>
          <ac:spMkLst>
            <pc:docMk/>
            <pc:sldMk cId="624276385" sldId="256"/>
            <ac:spMk id="4" creationId="{0B4C9D6A-5137-052B-4230-920EEDECFC18}"/>
          </ac:spMkLst>
        </pc:spChg>
        <pc:spChg chg="mod">
          <ac:chgData name="Matthew Vologzhin" userId="4c8302d60a1852bc" providerId="LiveId" clId="{1E3879BC-CB79-4F4E-B4C7-F5B5181D6E41}" dt="2025-09-22T10:40:56.187" v="79" actId="20577"/>
          <ac:spMkLst>
            <pc:docMk/>
            <pc:sldMk cId="624276385" sldId="256"/>
            <ac:spMk id="1033" creationId="{E6899039-F29F-59CD-7235-4158A38F5FB0}"/>
          </ac:spMkLst>
        </pc:spChg>
      </pc:sldChg>
      <pc:sldChg chg="modSp mod">
        <pc:chgData name="Matthew Vologzhin" userId="4c8302d60a1852bc" providerId="LiveId" clId="{1E3879BC-CB79-4F4E-B4C7-F5B5181D6E41}" dt="2025-09-22T10:53:05.003" v="476" actId="20577"/>
        <pc:sldMkLst>
          <pc:docMk/>
          <pc:sldMk cId="866221972" sldId="282"/>
        </pc:sldMkLst>
        <pc:spChg chg="mod">
          <ac:chgData name="Matthew Vologzhin" userId="4c8302d60a1852bc" providerId="LiveId" clId="{1E3879BC-CB79-4F4E-B4C7-F5B5181D6E41}" dt="2025-09-22T10:41:56.077" v="148" actId="1036"/>
          <ac:spMkLst>
            <pc:docMk/>
            <pc:sldMk cId="866221972" sldId="282"/>
            <ac:spMk id="13" creationId="{7505F962-A324-3D1B-0AEA-5AAF04AA39FD}"/>
          </ac:spMkLst>
        </pc:spChg>
        <pc:spChg chg="mod">
          <ac:chgData name="Matthew Vologzhin" userId="4c8302d60a1852bc" providerId="LiveId" clId="{1E3879BC-CB79-4F4E-B4C7-F5B5181D6E41}" dt="2025-09-22T10:53:05.003" v="476" actId="20577"/>
          <ac:spMkLst>
            <pc:docMk/>
            <pc:sldMk cId="866221972" sldId="282"/>
            <ac:spMk id="19" creationId="{68349D15-5509-7EEE-01CC-BF0F60EE7361}"/>
          </ac:spMkLst>
        </pc:spChg>
      </pc:sldChg>
      <pc:sldChg chg="modSp mod">
        <pc:chgData name="Matthew Vologzhin" userId="4c8302d60a1852bc" providerId="LiveId" clId="{1E3879BC-CB79-4F4E-B4C7-F5B5181D6E41}" dt="2025-09-22T10:58:34.644" v="635" actId="404"/>
        <pc:sldMkLst>
          <pc:docMk/>
          <pc:sldMk cId="2775448113" sldId="283"/>
        </pc:sldMkLst>
        <pc:spChg chg="mod">
          <ac:chgData name="Matthew Vologzhin" userId="4c8302d60a1852bc" providerId="LiveId" clId="{1E3879BC-CB79-4F4E-B4C7-F5B5181D6E41}" dt="2025-09-22T10:58:34.644" v="635" actId="404"/>
          <ac:spMkLst>
            <pc:docMk/>
            <pc:sldMk cId="2775448113" sldId="283"/>
            <ac:spMk id="3" creationId="{2FD45C32-4C37-2E7A-CE64-BF503BF1A4B1}"/>
          </ac:spMkLst>
        </pc:spChg>
      </pc:sldChg>
      <pc:sldChg chg="add del">
        <pc:chgData name="Matthew Vologzhin" userId="4c8302d60a1852bc" providerId="LiveId" clId="{1E3879BC-CB79-4F4E-B4C7-F5B5181D6E41}" dt="2025-09-22T11:03:02.916" v="842" actId="47"/>
        <pc:sldMkLst>
          <pc:docMk/>
          <pc:sldMk cId="3785954650" sldId="289"/>
        </pc:sldMkLst>
      </pc:sldChg>
      <pc:sldChg chg="add del">
        <pc:chgData name="Matthew Vologzhin" userId="4c8302d60a1852bc" providerId="LiveId" clId="{1E3879BC-CB79-4F4E-B4C7-F5B5181D6E41}" dt="2025-09-22T10:53:15.876" v="477" actId="47"/>
        <pc:sldMkLst>
          <pc:docMk/>
          <pc:sldMk cId="3009405825" sldId="319"/>
        </pc:sldMkLst>
      </pc:sldChg>
      <pc:sldChg chg="modSp mod">
        <pc:chgData name="Matthew Vologzhin" userId="4c8302d60a1852bc" providerId="LiveId" clId="{1E3879BC-CB79-4F4E-B4C7-F5B5181D6E41}" dt="2025-09-22T11:22:13.882" v="2434" actId="404"/>
        <pc:sldMkLst>
          <pc:docMk/>
          <pc:sldMk cId="3162007494" sldId="343"/>
        </pc:sldMkLst>
        <pc:spChg chg="mod">
          <ac:chgData name="Matthew Vologzhin" userId="4c8302d60a1852bc" providerId="LiveId" clId="{1E3879BC-CB79-4F4E-B4C7-F5B5181D6E41}" dt="2025-09-22T11:22:13.882" v="2434" actId="404"/>
          <ac:spMkLst>
            <pc:docMk/>
            <pc:sldMk cId="3162007494" sldId="343"/>
            <ac:spMk id="14" creationId="{A8304AB3-F914-3EC2-D063-BCC68B0EDBC7}"/>
          </ac:spMkLst>
        </pc:spChg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297455441" sldId="344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3388736124" sldId="345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308950886" sldId="346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664251150" sldId="347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9029643" sldId="348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4109839468" sldId="349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4246923000" sldId="350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2285162129" sldId="351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144471339" sldId="352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222503951" sldId="353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3770840922" sldId="354"/>
        </pc:sldMkLst>
      </pc:sldChg>
      <pc:sldChg chg="del">
        <pc:chgData name="Matthew Vologzhin" userId="4c8302d60a1852bc" providerId="LiveId" clId="{1E3879BC-CB79-4F4E-B4C7-F5B5181D6E41}" dt="2025-09-22T10:58:46.246" v="636" actId="47"/>
        <pc:sldMkLst>
          <pc:docMk/>
          <pc:sldMk cId="2719014207" sldId="355"/>
        </pc:sldMkLst>
      </pc:sldChg>
      <pc:sldChg chg="del">
        <pc:chgData name="Matthew Vologzhin" userId="4c8302d60a1852bc" providerId="LiveId" clId="{1E3879BC-CB79-4F4E-B4C7-F5B5181D6E41}" dt="2025-09-22T10:39:50.633" v="4" actId="47"/>
        <pc:sldMkLst>
          <pc:docMk/>
          <pc:sldMk cId="3903246572" sldId="356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902854674" sldId="357"/>
        </pc:sldMkLst>
      </pc:sldChg>
      <pc:sldChg chg="addSp delSp modSp mod">
        <pc:chgData name="Matthew Vologzhin" userId="4c8302d60a1852bc" providerId="LiveId" clId="{1E3879BC-CB79-4F4E-B4C7-F5B5181D6E41}" dt="2025-09-22T10:50:51.075" v="328" actId="20577"/>
        <pc:sldMkLst>
          <pc:docMk/>
          <pc:sldMk cId="1050496266" sldId="358"/>
        </pc:sldMkLst>
        <pc:spChg chg="mod">
          <ac:chgData name="Matthew Vologzhin" userId="4c8302d60a1852bc" providerId="LiveId" clId="{1E3879BC-CB79-4F4E-B4C7-F5B5181D6E41}" dt="2025-09-22T10:50:51.075" v="328" actId="20577"/>
          <ac:spMkLst>
            <pc:docMk/>
            <pc:sldMk cId="1050496266" sldId="358"/>
            <ac:spMk id="65" creationId="{8E8727C6-0BA0-9249-7D81-F9298AB99106}"/>
          </ac:spMkLst>
        </pc:spChg>
        <pc:graphicFrameChg chg="add del mod">
          <ac:chgData name="Matthew Vologzhin" userId="4c8302d60a1852bc" providerId="LiveId" clId="{1E3879BC-CB79-4F4E-B4C7-F5B5181D6E41}" dt="2025-09-22T10:45:53.039" v="232"/>
          <ac:graphicFrameMkLst>
            <pc:docMk/>
            <pc:sldMk cId="1050496266" sldId="358"/>
            <ac:graphicFrameMk id="4" creationId="{EB2575F2-D31E-CFC4-A800-5212650F30EB}"/>
          </ac:graphicFrameMkLst>
        </pc:graphicFrameChg>
        <pc:graphicFrameChg chg="add del mod">
          <ac:chgData name="Matthew Vologzhin" userId="4c8302d60a1852bc" providerId="LiveId" clId="{1E3879BC-CB79-4F4E-B4C7-F5B5181D6E41}" dt="2025-09-22T10:47:28.883" v="239"/>
          <ac:graphicFrameMkLst>
            <pc:docMk/>
            <pc:sldMk cId="1050496266" sldId="358"/>
            <ac:graphicFrameMk id="7" creationId="{B76B6B0B-D558-BFE9-82EC-0DADB462002B}"/>
          </ac:graphicFrameMkLst>
        </pc:graphicFrameChg>
        <pc:graphicFrameChg chg="add del mod">
          <ac:chgData name="Matthew Vologzhin" userId="4c8302d60a1852bc" providerId="LiveId" clId="{1E3879BC-CB79-4F4E-B4C7-F5B5181D6E41}" dt="2025-09-22T10:49:05.735" v="251"/>
          <ac:graphicFrameMkLst>
            <pc:docMk/>
            <pc:sldMk cId="1050496266" sldId="358"/>
            <ac:graphicFrameMk id="11" creationId="{6C63439B-EB14-ABC9-3DDA-ACEEB54C368D}"/>
          </ac:graphicFrameMkLst>
        </pc:graphicFrameChg>
        <pc:picChg chg="add del">
          <ac:chgData name="Matthew Vologzhin" userId="4c8302d60a1852bc" providerId="LiveId" clId="{1E3879BC-CB79-4F4E-B4C7-F5B5181D6E41}" dt="2025-09-22T10:44:16.235" v="229" actId="478"/>
          <ac:picMkLst>
            <pc:docMk/>
            <pc:sldMk cId="1050496266" sldId="358"/>
            <ac:picMk id="2" creationId="{70EF77C2-E2D9-B3EB-C7F5-873CC19BCAAF}"/>
          </ac:picMkLst>
        </pc:picChg>
        <pc:picChg chg="add del">
          <ac:chgData name="Matthew Vologzhin" userId="4c8302d60a1852bc" providerId="LiveId" clId="{1E3879BC-CB79-4F4E-B4C7-F5B5181D6E41}" dt="2025-09-22T10:44:16.235" v="229" actId="478"/>
          <ac:picMkLst>
            <pc:docMk/>
            <pc:sldMk cId="1050496266" sldId="358"/>
            <ac:picMk id="3" creationId="{B278E7FC-DA19-E2F5-5A40-DE3CAE0EF38D}"/>
          </ac:picMkLst>
        </pc:picChg>
        <pc:picChg chg="add del mod">
          <ac:chgData name="Matthew Vologzhin" userId="4c8302d60a1852bc" providerId="LiveId" clId="{1E3879BC-CB79-4F4E-B4C7-F5B5181D6E41}" dt="2025-09-22T10:49:09.503" v="255" actId="478"/>
          <ac:picMkLst>
            <pc:docMk/>
            <pc:sldMk cId="1050496266" sldId="358"/>
            <ac:picMk id="5" creationId="{23D859CB-76B3-F755-7960-2BB82CAEF8CF}"/>
          </ac:picMkLst>
        </pc:picChg>
        <pc:picChg chg="add del">
          <ac:chgData name="Matthew Vologzhin" userId="4c8302d60a1852bc" providerId="LiveId" clId="{1E3879BC-CB79-4F4E-B4C7-F5B5181D6E41}" dt="2025-09-22T10:49:08.103" v="254" actId="478"/>
          <ac:picMkLst>
            <pc:docMk/>
            <pc:sldMk cId="1050496266" sldId="358"/>
            <ac:picMk id="6" creationId="{CE9D9034-1578-4006-D0E6-6240ADBDC648}"/>
          </ac:picMkLst>
        </pc:picChg>
        <pc:picChg chg="add del mod">
          <ac:chgData name="Matthew Vologzhin" userId="4c8302d60a1852bc" providerId="LiveId" clId="{1E3879BC-CB79-4F4E-B4C7-F5B5181D6E41}" dt="2025-09-22T10:48:54.080" v="248" actId="478"/>
          <ac:picMkLst>
            <pc:docMk/>
            <pc:sldMk cId="1050496266" sldId="358"/>
            <ac:picMk id="8" creationId="{D04F9710-EA3C-F112-34F8-71A233DF9814}"/>
          </ac:picMkLst>
        </pc:picChg>
        <pc:picChg chg="add del">
          <ac:chgData name="Matthew Vologzhin" userId="4c8302d60a1852bc" providerId="LiveId" clId="{1E3879BC-CB79-4F4E-B4C7-F5B5181D6E41}" dt="2025-09-22T10:48:50.450" v="246" actId="478"/>
          <ac:picMkLst>
            <pc:docMk/>
            <pc:sldMk cId="1050496266" sldId="358"/>
            <ac:picMk id="9" creationId="{ABE0AC9C-E7C4-022F-60AC-B6EA9CC33384}"/>
          </ac:picMkLst>
        </pc:picChg>
        <pc:picChg chg="add mod">
          <ac:chgData name="Matthew Vologzhin" userId="4c8302d60a1852bc" providerId="LiveId" clId="{1E3879BC-CB79-4F4E-B4C7-F5B5181D6E41}" dt="2025-09-22T10:49:16.388" v="257" actId="1076"/>
          <ac:picMkLst>
            <pc:docMk/>
            <pc:sldMk cId="1050496266" sldId="358"/>
            <ac:picMk id="12" creationId="{6E7F53A0-5A19-211F-A5FD-04CD665D4F4F}"/>
          </ac:picMkLst>
        </pc:picChg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489456690" sldId="359"/>
        </pc:sldMkLst>
      </pc:sldChg>
      <pc:sldChg chg="del">
        <pc:chgData name="Matthew Vologzhin" userId="4c8302d60a1852bc" providerId="LiveId" clId="{1E3879BC-CB79-4F4E-B4C7-F5B5181D6E41}" dt="2025-09-22T10:58:10.884" v="554" actId="47"/>
        <pc:sldMkLst>
          <pc:docMk/>
          <pc:sldMk cId="1674411261" sldId="360"/>
        </pc:sldMkLst>
      </pc:sldChg>
      <pc:sldChg chg="delSp modSp add mod">
        <pc:chgData name="Matthew Vologzhin" userId="4c8302d60a1852bc" providerId="LiveId" clId="{1E3879BC-CB79-4F4E-B4C7-F5B5181D6E41}" dt="2025-09-22T10:51:02.069" v="358" actId="20577"/>
        <pc:sldMkLst>
          <pc:docMk/>
          <pc:sldMk cId="1603510221" sldId="361"/>
        </pc:sldMkLst>
        <pc:spChg chg="mod">
          <ac:chgData name="Matthew Vologzhin" userId="4c8302d60a1852bc" providerId="LiveId" clId="{1E3879BC-CB79-4F4E-B4C7-F5B5181D6E41}" dt="2025-09-22T10:51:02.069" v="358" actId="20577"/>
          <ac:spMkLst>
            <pc:docMk/>
            <pc:sldMk cId="1603510221" sldId="361"/>
            <ac:spMk id="65" creationId="{08F0936D-98BA-133D-37EE-53D0F0E4126A}"/>
          </ac:spMkLst>
        </pc:spChg>
        <pc:picChg chg="del">
          <ac:chgData name="Matthew Vologzhin" userId="4c8302d60a1852bc" providerId="LiveId" clId="{1E3879BC-CB79-4F4E-B4C7-F5B5181D6E41}" dt="2025-09-22T10:49:37.765" v="288" actId="478"/>
          <ac:picMkLst>
            <pc:docMk/>
            <pc:sldMk cId="1603510221" sldId="361"/>
            <ac:picMk id="5" creationId="{B87E765E-C590-366B-6200-6BBBA6410465}"/>
          </ac:picMkLst>
        </pc:picChg>
        <pc:picChg chg="del">
          <ac:chgData name="Matthew Vologzhin" userId="4c8302d60a1852bc" providerId="LiveId" clId="{1E3879BC-CB79-4F4E-B4C7-F5B5181D6E41}" dt="2025-09-22T10:49:36.548" v="287" actId="478"/>
          <ac:picMkLst>
            <pc:docMk/>
            <pc:sldMk cId="1603510221" sldId="361"/>
            <ac:picMk id="6" creationId="{BF32DE20-8212-297F-02CF-C9E256223019}"/>
          </ac:picMkLst>
        </pc:picChg>
        <pc:picChg chg="mod">
          <ac:chgData name="Matthew Vologzhin" userId="4c8302d60a1852bc" providerId="LiveId" clId="{1E3879BC-CB79-4F4E-B4C7-F5B5181D6E41}" dt="2025-09-22T10:49:45.419" v="291" actId="1076"/>
          <ac:picMkLst>
            <pc:docMk/>
            <pc:sldMk cId="1603510221" sldId="361"/>
            <ac:picMk id="8" creationId="{B3887693-3928-D602-ACC5-ECDC62921352}"/>
          </ac:picMkLst>
        </pc:picChg>
        <pc:picChg chg="del">
          <ac:chgData name="Matthew Vologzhin" userId="4c8302d60a1852bc" providerId="LiveId" clId="{1E3879BC-CB79-4F4E-B4C7-F5B5181D6E41}" dt="2025-09-22T10:49:33.627" v="285" actId="478"/>
          <ac:picMkLst>
            <pc:docMk/>
            <pc:sldMk cId="1603510221" sldId="361"/>
            <ac:picMk id="9" creationId="{B70156DF-6E17-82C8-D347-4E84F66C3191}"/>
          </ac:picMkLst>
        </pc:picChg>
      </pc:sldChg>
      <pc:sldChg chg="delSp modSp add mod">
        <pc:chgData name="Matthew Vologzhin" userId="4c8302d60a1852bc" providerId="LiveId" clId="{1E3879BC-CB79-4F4E-B4C7-F5B5181D6E41}" dt="2025-09-22T10:51:10.750" v="389" actId="20577"/>
        <pc:sldMkLst>
          <pc:docMk/>
          <pc:sldMk cId="3810987215" sldId="362"/>
        </pc:sldMkLst>
        <pc:spChg chg="mod">
          <ac:chgData name="Matthew Vologzhin" userId="4c8302d60a1852bc" providerId="LiveId" clId="{1E3879BC-CB79-4F4E-B4C7-F5B5181D6E41}" dt="2025-09-22T10:51:10.750" v="389" actId="20577"/>
          <ac:spMkLst>
            <pc:docMk/>
            <pc:sldMk cId="3810987215" sldId="362"/>
            <ac:spMk id="65" creationId="{B273B67A-0941-4B59-FB46-446C3C450A0F}"/>
          </ac:spMkLst>
        </pc:spChg>
        <pc:picChg chg="del">
          <ac:chgData name="Matthew Vologzhin" userId="4c8302d60a1852bc" providerId="LiveId" clId="{1E3879BC-CB79-4F4E-B4C7-F5B5181D6E41}" dt="2025-09-22T10:49:53.497" v="294" actId="478"/>
          <ac:picMkLst>
            <pc:docMk/>
            <pc:sldMk cId="3810987215" sldId="362"/>
            <ac:picMk id="5" creationId="{B72C9F39-A7DF-0825-B8A3-0DDC106B258C}"/>
          </ac:picMkLst>
        </pc:picChg>
        <pc:picChg chg="del">
          <ac:chgData name="Matthew Vologzhin" userId="4c8302d60a1852bc" providerId="LiveId" clId="{1E3879BC-CB79-4F4E-B4C7-F5B5181D6E41}" dt="2025-09-22T10:49:51.083" v="293" actId="478"/>
          <ac:picMkLst>
            <pc:docMk/>
            <pc:sldMk cId="3810987215" sldId="362"/>
            <ac:picMk id="6" creationId="{6D89FE8A-9D90-F6F2-04C6-3503FD7F0286}"/>
          </ac:picMkLst>
        </pc:picChg>
        <pc:picChg chg="del">
          <ac:chgData name="Matthew Vologzhin" userId="4c8302d60a1852bc" providerId="LiveId" clId="{1E3879BC-CB79-4F4E-B4C7-F5B5181D6E41}" dt="2025-09-22T10:49:49.998" v="292" actId="478"/>
          <ac:picMkLst>
            <pc:docMk/>
            <pc:sldMk cId="3810987215" sldId="362"/>
            <ac:picMk id="8" creationId="{445E4FBB-1A9C-86D8-F3F6-F6581D5F67E7}"/>
          </ac:picMkLst>
        </pc:picChg>
        <pc:picChg chg="mod">
          <ac:chgData name="Matthew Vologzhin" userId="4c8302d60a1852bc" providerId="LiveId" clId="{1E3879BC-CB79-4F4E-B4C7-F5B5181D6E41}" dt="2025-09-22T10:50:14.148" v="299" actId="1076"/>
          <ac:picMkLst>
            <pc:docMk/>
            <pc:sldMk cId="3810987215" sldId="362"/>
            <ac:picMk id="9" creationId="{4539FBCD-8B18-65A2-51AA-0AA61D562FBF}"/>
          </ac:picMkLst>
        </pc:picChg>
      </pc:sldChg>
      <pc:sldChg chg="delSp modSp add mod">
        <pc:chgData name="Matthew Vologzhin" userId="4c8302d60a1852bc" providerId="LiveId" clId="{1E3879BC-CB79-4F4E-B4C7-F5B5181D6E41}" dt="2025-09-22T10:51:23.624" v="433" actId="20577"/>
        <pc:sldMkLst>
          <pc:docMk/>
          <pc:sldMk cId="1629548021" sldId="363"/>
        </pc:sldMkLst>
        <pc:spChg chg="mod">
          <ac:chgData name="Matthew Vologzhin" userId="4c8302d60a1852bc" providerId="LiveId" clId="{1E3879BC-CB79-4F4E-B4C7-F5B5181D6E41}" dt="2025-09-22T10:51:23.624" v="433" actId="20577"/>
          <ac:spMkLst>
            <pc:docMk/>
            <pc:sldMk cId="1629548021" sldId="363"/>
            <ac:spMk id="65" creationId="{2D0CF36D-5928-5C29-7CA4-900D1AD0ECA6}"/>
          </ac:spMkLst>
        </pc:spChg>
        <pc:picChg chg="mod">
          <ac:chgData name="Matthew Vologzhin" userId="4c8302d60a1852bc" providerId="LiveId" clId="{1E3879BC-CB79-4F4E-B4C7-F5B5181D6E41}" dt="2025-09-22T10:50:34.557" v="305" actId="1076"/>
          <ac:picMkLst>
            <pc:docMk/>
            <pc:sldMk cId="1629548021" sldId="363"/>
            <ac:picMk id="5" creationId="{75622B7B-3323-A388-6233-0EE11174D409}"/>
          </ac:picMkLst>
        </pc:picChg>
        <pc:picChg chg="del">
          <ac:chgData name="Matthew Vologzhin" userId="4c8302d60a1852bc" providerId="LiveId" clId="{1E3879BC-CB79-4F4E-B4C7-F5B5181D6E41}" dt="2025-09-22T10:50:25.979" v="302" actId="478"/>
          <ac:picMkLst>
            <pc:docMk/>
            <pc:sldMk cId="1629548021" sldId="363"/>
            <ac:picMk id="6" creationId="{4FBE6A1B-EF44-25DA-4C27-39E8DD0C5A18}"/>
          </ac:picMkLst>
        </pc:picChg>
        <pc:picChg chg="del">
          <ac:chgData name="Matthew Vologzhin" userId="4c8302d60a1852bc" providerId="LiveId" clId="{1E3879BC-CB79-4F4E-B4C7-F5B5181D6E41}" dt="2025-09-22T10:50:24.489" v="301" actId="478"/>
          <ac:picMkLst>
            <pc:docMk/>
            <pc:sldMk cId="1629548021" sldId="363"/>
            <ac:picMk id="8" creationId="{E5EFF3E2-92D2-2CAC-436A-174508FCA08E}"/>
          </ac:picMkLst>
        </pc:picChg>
        <pc:picChg chg="del">
          <ac:chgData name="Matthew Vologzhin" userId="4c8302d60a1852bc" providerId="LiveId" clId="{1E3879BC-CB79-4F4E-B4C7-F5B5181D6E41}" dt="2025-09-22T10:50:23.161" v="300" actId="478"/>
          <ac:picMkLst>
            <pc:docMk/>
            <pc:sldMk cId="1629548021" sldId="363"/>
            <ac:picMk id="9" creationId="{3A247A57-C779-8F00-9ECB-E48074433226}"/>
          </ac:picMkLst>
        </pc:picChg>
      </pc:sldChg>
      <pc:sldChg chg="addSp delSp modSp add mod">
        <pc:chgData name="Matthew Vologzhin" userId="4c8302d60a1852bc" providerId="LiveId" clId="{1E3879BC-CB79-4F4E-B4C7-F5B5181D6E41}" dt="2025-09-22T10:52:55.631" v="455" actId="1076"/>
        <pc:sldMkLst>
          <pc:docMk/>
          <pc:sldMk cId="3327241815" sldId="364"/>
        </pc:sldMkLst>
        <pc:graphicFrameChg chg="add del mod">
          <ac:chgData name="Matthew Vologzhin" userId="4c8302d60a1852bc" providerId="LiveId" clId="{1E3879BC-CB79-4F4E-B4C7-F5B5181D6E41}" dt="2025-09-22T10:52:11.819" v="438"/>
          <ac:graphicFrameMkLst>
            <pc:docMk/>
            <pc:sldMk cId="3327241815" sldId="364"/>
            <ac:graphicFrameMk id="2" creationId="{FD5250E5-C4FF-EF11-1597-7678013872EE}"/>
          </ac:graphicFrameMkLst>
        </pc:graphicFrameChg>
        <pc:graphicFrameChg chg="add del mod">
          <ac:chgData name="Matthew Vologzhin" userId="4c8302d60a1852bc" providerId="LiveId" clId="{1E3879BC-CB79-4F4E-B4C7-F5B5181D6E41}" dt="2025-09-22T10:52:39.618" v="448"/>
          <ac:graphicFrameMkLst>
            <pc:docMk/>
            <pc:sldMk cId="3327241815" sldId="364"/>
            <ac:graphicFrameMk id="4" creationId="{B1D5C8F5-32C2-3630-247A-34800455674F}"/>
          </ac:graphicFrameMkLst>
        </pc:graphicFrameChg>
        <pc:picChg chg="add mod">
          <ac:chgData name="Matthew Vologzhin" userId="4c8302d60a1852bc" providerId="LiveId" clId="{1E3879BC-CB79-4F4E-B4C7-F5B5181D6E41}" dt="2025-09-22T10:52:55.631" v="455" actId="1076"/>
          <ac:picMkLst>
            <pc:docMk/>
            <pc:sldMk cId="3327241815" sldId="364"/>
            <ac:picMk id="3" creationId="{AE08D3C6-87CC-307C-1241-418BBF78AF7A}"/>
          </ac:picMkLst>
        </pc:picChg>
        <pc:picChg chg="del">
          <ac:chgData name="Matthew Vologzhin" userId="4c8302d60a1852bc" providerId="LiveId" clId="{1E3879BC-CB79-4F4E-B4C7-F5B5181D6E41}" dt="2025-09-22T10:52:11.070" v="435" actId="478"/>
          <ac:picMkLst>
            <pc:docMk/>
            <pc:sldMk cId="3327241815" sldId="364"/>
            <ac:picMk id="5" creationId="{0313001A-3A38-6B5A-BAF8-B00F14BFC47D}"/>
          </ac:picMkLst>
        </pc:picChg>
        <pc:picChg chg="add mod">
          <ac:chgData name="Matthew Vologzhin" userId="4c8302d60a1852bc" providerId="LiveId" clId="{1E3879BC-CB79-4F4E-B4C7-F5B5181D6E41}" dt="2025-09-22T10:52:53.759" v="454" actId="1076"/>
          <ac:picMkLst>
            <pc:docMk/>
            <pc:sldMk cId="3327241815" sldId="364"/>
            <ac:picMk id="6" creationId="{AEC84E44-E9D8-706B-FA03-D59A6E7ACA9C}"/>
          </ac:picMkLst>
        </pc:picChg>
      </pc:sldChg>
      <pc:sldChg chg="addSp delSp modSp add mod">
        <pc:chgData name="Matthew Vologzhin" userId="4c8302d60a1852bc" providerId="LiveId" clId="{1E3879BC-CB79-4F4E-B4C7-F5B5181D6E41}" dt="2025-09-22T10:56:22.538" v="540" actId="1076"/>
        <pc:sldMkLst>
          <pc:docMk/>
          <pc:sldMk cId="3868451022" sldId="365"/>
        </pc:sldMkLst>
        <pc:spChg chg="mod">
          <ac:chgData name="Matthew Vologzhin" userId="4c8302d60a1852bc" providerId="LiveId" clId="{1E3879BC-CB79-4F4E-B4C7-F5B5181D6E41}" dt="2025-09-22T10:53:40.439" v="521" actId="20577"/>
          <ac:spMkLst>
            <pc:docMk/>
            <pc:sldMk cId="3868451022" sldId="365"/>
            <ac:spMk id="65" creationId="{52BF3F9F-4723-74B1-3D39-B2A787B41829}"/>
          </ac:spMkLst>
        </pc:spChg>
        <pc:graphicFrameChg chg="add del mod">
          <ac:chgData name="Matthew Vologzhin" userId="4c8302d60a1852bc" providerId="LiveId" clId="{1E3879BC-CB79-4F4E-B4C7-F5B5181D6E41}" dt="2025-09-22T10:54:33.970" v="524" actId="478"/>
          <ac:graphicFrameMkLst>
            <pc:docMk/>
            <pc:sldMk cId="3868451022" sldId="365"/>
            <ac:graphicFrameMk id="2" creationId="{EEC2EE13-1C6C-3266-CD6A-A8622D09C7CE}"/>
          </ac:graphicFrameMkLst>
        </pc:graphicFrameChg>
        <pc:graphicFrameChg chg="add del mod">
          <ac:chgData name="Matthew Vologzhin" userId="4c8302d60a1852bc" providerId="LiveId" clId="{1E3879BC-CB79-4F4E-B4C7-F5B5181D6E41}" dt="2025-09-22T10:54:33.970" v="524" actId="478"/>
          <ac:graphicFrameMkLst>
            <pc:docMk/>
            <pc:sldMk cId="3868451022" sldId="365"/>
            <ac:graphicFrameMk id="4" creationId="{F5586987-2C53-33FD-10E3-4A2E52F1A72E}"/>
          </ac:graphicFrameMkLst>
        </pc:graphicFrameChg>
        <pc:graphicFrameChg chg="add del mod">
          <ac:chgData name="Matthew Vologzhin" userId="4c8302d60a1852bc" providerId="LiveId" clId="{1E3879BC-CB79-4F4E-B4C7-F5B5181D6E41}" dt="2025-09-22T10:55:07.409" v="527"/>
          <ac:graphicFrameMkLst>
            <pc:docMk/>
            <pc:sldMk cId="3868451022" sldId="365"/>
            <ac:graphicFrameMk id="5" creationId="{D953ABC5-B66F-3180-FA12-B661FBEA7FFD}"/>
          </ac:graphicFrameMkLst>
        </pc:graphicFrameChg>
        <pc:graphicFrameChg chg="add del mod">
          <ac:chgData name="Matthew Vologzhin" userId="4c8302d60a1852bc" providerId="LiveId" clId="{1E3879BC-CB79-4F4E-B4C7-F5B5181D6E41}" dt="2025-09-22T10:56:15.894" v="537"/>
          <ac:graphicFrameMkLst>
            <pc:docMk/>
            <pc:sldMk cId="3868451022" sldId="365"/>
            <ac:graphicFrameMk id="8" creationId="{548CCDE2-3845-B243-C4A6-EA872902D0FF}"/>
          </ac:graphicFrameMkLst>
        </pc:graphicFrameChg>
        <pc:picChg chg="del">
          <ac:chgData name="Matthew Vologzhin" userId="4c8302d60a1852bc" providerId="LiveId" clId="{1E3879BC-CB79-4F4E-B4C7-F5B5181D6E41}" dt="2025-09-22T10:53:24.434" v="479" actId="478"/>
          <ac:picMkLst>
            <pc:docMk/>
            <pc:sldMk cId="3868451022" sldId="365"/>
            <ac:picMk id="3" creationId="{3B92BA1E-2323-A5DE-1D01-62F469315A03}"/>
          </ac:picMkLst>
        </pc:picChg>
        <pc:picChg chg="del">
          <ac:chgData name="Matthew Vologzhin" userId="4c8302d60a1852bc" providerId="LiveId" clId="{1E3879BC-CB79-4F4E-B4C7-F5B5181D6E41}" dt="2025-09-22T10:53:24.434" v="479" actId="478"/>
          <ac:picMkLst>
            <pc:docMk/>
            <pc:sldMk cId="3868451022" sldId="365"/>
            <ac:picMk id="6" creationId="{7EF14444-209F-1697-9AD6-C945DB45C0B0}"/>
          </ac:picMkLst>
        </pc:picChg>
        <pc:picChg chg="add del mod">
          <ac:chgData name="Matthew Vologzhin" userId="4c8302d60a1852bc" providerId="LiveId" clId="{1E3879BC-CB79-4F4E-B4C7-F5B5181D6E41}" dt="2025-09-22T10:55:36.844" v="534" actId="478"/>
          <ac:picMkLst>
            <pc:docMk/>
            <pc:sldMk cId="3868451022" sldId="365"/>
            <ac:picMk id="7" creationId="{C59F8911-A605-8B15-F1D9-1CD0CD9A3DF9}"/>
          </ac:picMkLst>
        </pc:picChg>
        <pc:picChg chg="add mod">
          <ac:chgData name="Matthew Vologzhin" userId="4c8302d60a1852bc" providerId="LiveId" clId="{1E3879BC-CB79-4F4E-B4C7-F5B5181D6E41}" dt="2025-09-22T10:56:22.538" v="540" actId="1076"/>
          <ac:picMkLst>
            <pc:docMk/>
            <pc:sldMk cId="3868451022" sldId="365"/>
            <ac:picMk id="9" creationId="{38299BE7-2913-4F26-A6B7-2004439BACFA}"/>
          </ac:picMkLst>
        </pc:picChg>
      </pc:sldChg>
      <pc:sldChg chg="modSp add mod">
        <pc:chgData name="Matthew Vologzhin" userId="4c8302d60a1852bc" providerId="LiveId" clId="{1E3879BC-CB79-4F4E-B4C7-F5B5181D6E41}" dt="2025-09-22T10:56:30.841" v="542" actId="1076"/>
        <pc:sldMkLst>
          <pc:docMk/>
          <pc:sldMk cId="2223855526" sldId="366"/>
        </pc:sldMkLst>
        <pc:picChg chg="mod modCrop">
          <ac:chgData name="Matthew Vologzhin" userId="4c8302d60a1852bc" providerId="LiveId" clId="{1E3879BC-CB79-4F4E-B4C7-F5B5181D6E41}" dt="2025-09-22T10:56:30.841" v="542" actId="1076"/>
          <ac:picMkLst>
            <pc:docMk/>
            <pc:sldMk cId="2223855526" sldId="366"/>
            <ac:picMk id="7" creationId="{37FC3AD6-35F4-E2C1-44AD-92E7C0452FF1}"/>
          </ac:picMkLst>
        </pc:picChg>
      </pc:sldChg>
      <pc:sldChg chg="addSp delSp modSp add mod">
        <pc:chgData name="Matthew Vologzhin" userId="4c8302d60a1852bc" providerId="LiveId" clId="{1E3879BC-CB79-4F4E-B4C7-F5B5181D6E41}" dt="2025-09-22T10:57:59.264" v="553" actId="1036"/>
        <pc:sldMkLst>
          <pc:docMk/>
          <pc:sldMk cId="3684070451" sldId="367"/>
        </pc:sldMkLst>
        <pc:graphicFrameChg chg="add del mod">
          <ac:chgData name="Matthew Vologzhin" userId="4c8302d60a1852bc" providerId="LiveId" clId="{1E3879BC-CB79-4F4E-B4C7-F5B5181D6E41}" dt="2025-09-22T10:57:47.268" v="547"/>
          <ac:graphicFrameMkLst>
            <pc:docMk/>
            <pc:sldMk cId="3684070451" sldId="367"/>
            <ac:graphicFrameMk id="2" creationId="{8A1D0F4E-0AB4-5C81-915C-4A425E68BE05}"/>
          </ac:graphicFrameMkLst>
        </pc:graphicFrameChg>
        <pc:picChg chg="add mod">
          <ac:chgData name="Matthew Vologzhin" userId="4c8302d60a1852bc" providerId="LiveId" clId="{1E3879BC-CB79-4F4E-B4C7-F5B5181D6E41}" dt="2025-09-22T10:57:59.264" v="553" actId="1036"/>
          <ac:picMkLst>
            <pc:docMk/>
            <pc:sldMk cId="3684070451" sldId="367"/>
            <ac:picMk id="3" creationId="{5BC61123-4A06-5EB9-DCFA-813AC8C55C1D}"/>
          </ac:picMkLst>
        </pc:picChg>
        <pc:picChg chg="del">
          <ac:chgData name="Matthew Vologzhin" userId="4c8302d60a1852bc" providerId="LiveId" clId="{1E3879BC-CB79-4F4E-B4C7-F5B5181D6E41}" dt="2025-09-22T10:56:48.860" v="544" actId="478"/>
          <ac:picMkLst>
            <pc:docMk/>
            <pc:sldMk cId="3684070451" sldId="367"/>
            <ac:picMk id="7" creationId="{E20164E2-7B5F-7D1C-90FD-8A6D88939A85}"/>
          </ac:picMkLst>
        </pc:picChg>
      </pc:sldChg>
      <pc:sldChg chg="addSp delSp modSp add mod ord">
        <pc:chgData name="Matthew Vologzhin" userId="4c8302d60a1852bc" providerId="LiveId" clId="{1E3879BC-CB79-4F4E-B4C7-F5B5181D6E41}" dt="2025-09-22T11:01:21.048" v="762" actId="1076"/>
        <pc:sldMkLst>
          <pc:docMk/>
          <pc:sldMk cId="2120704067" sldId="368"/>
        </pc:sldMkLst>
        <pc:spChg chg="mod">
          <ac:chgData name="Matthew Vologzhin" userId="4c8302d60a1852bc" providerId="LiveId" clId="{1E3879BC-CB79-4F4E-B4C7-F5B5181D6E41}" dt="2025-09-22T10:59:28.935" v="740" actId="20577"/>
          <ac:spMkLst>
            <pc:docMk/>
            <pc:sldMk cId="2120704067" sldId="368"/>
            <ac:spMk id="65" creationId="{873C19AE-FCE3-1956-D313-44868E24635A}"/>
          </ac:spMkLst>
        </pc:spChg>
        <pc:graphicFrameChg chg="add del mod">
          <ac:chgData name="Matthew Vologzhin" userId="4c8302d60a1852bc" providerId="LiveId" clId="{1E3879BC-CB79-4F4E-B4C7-F5B5181D6E41}" dt="2025-09-22T11:00:14.861" v="743"/>
          <ac:graphicFrameMkLst>
            <pc:docMk/>
            <pc:sldMk cId="2120704067" sldId="368"/>
            <ac:graphicFrameMk id="2" creationId="{A428A4EF-BC6E-13F8-4A32-E465D7811D36}"/>
          </ac:graphicFrameMkLst>
        </pc:graphicFrameChg>
        <pc:graphicFrameChg chg="add del mod">
          <ac:chgData name="Matthew Vologzhin" userId="4c8302d60a1852bc" providerId="LiveId" clId="{1E3879BC-CB79-4F4E-B4C7-F5B5181D6E41}" dt="2025-09-22T11:01:06.346" v="756"/>
          <ac:graphicFrameMkLst>
            <pc:docMk/>
            <pc:sldMk cId="2120704067" sldId="368"/>
            <ac:graphicFrameMk id="6" creationId="{CAB8F03B-078D-3B2D-5688-1712AC09180F}"/>
          </ac:graphicFrameMkLst>
        </pc:graphicFrameChg>
        <pc:picChg chg="del">
          <ac:chgData name="Matthew Vologzhin" userId="4c8302d60a1852bc" providerId="LiveId" clId="{1E3879BC-CB79-4F4E-B4C7-F5B5181D6E41}" dt="2025-09-22T10:58:50.090" v="640" actId="478"/>
          <ac:picMkLst>
            <pc:docMk/>
            <pc:sldMk cId="2120704067" sldId="368"/>
            <ac:picMk id="3" creationId="{C4FD77C5-C0E9-95C1-9008-F60F61CFA9AE}"/>
          </ac:picMkLst>
        </pc:picChg>
        <pc:picChg chg="add mod modCrop">
          <ac:chgData name="Matthew Vologzhin" userId="4c8302d60a1852bc" providerId="LiveId" clId="{1E3879BC-CB79-4F4E-B4C7-F5B5181D6E41}" dt="2025-09-22T11:01:21.048" v="762" actId="1076"/>
          <ac:picMkLst>
            <pc:docMk/>
            <pc:sldMk cId="2120704067" sldId="368"/>
            <ac:picMk id="4" creationId="{9A7C6FBE-B668-E696-8BC3-C2BBB3172842}"/>
          </ac:picMkLst>
        </pc:picChg>
        <pc:picChg chg="add del">
          <ac:chgData name="Matthew Vologzhin" userId="4c8302d60a1852bc" providerId="LiveId" clId="{1E3879BC-CB79-4F4E-B4C7-F5B5181D6E41}" dt="2025-09-22T11:01:00.657" v="753" actId="478"/>
          <ac:picMkLst>
            <pc:docMk/>
            <pc:sldMk cId="2120704067" sldId="368"/>
            <ac:picMk id="5" creationId="{28063505-9F56-B62E-B303-5CB8B9CC3E84}"/>
          </ac:picMkLst>
        </pc:picChg>
        <pc:picChg chg="add mod">
          <ac:chgData name="Matthew Vologzhin" userId="4c8302d60a1852bc" providerId="LiveId" clId="{1E3879BC-CB79-4F4E-B4C7-F5B5181D6E41}" dt="2025-09-22T11:01:16.976" v="761" actId="1076"/>
          <ac:picMkLst>
            <pc:docMk/>
            <pc:sldMk cId="2120704067" sldId="368"/>
            <ac:picMk id="7" creationId="{9502101D-6369-F991-8A59-7B2EA06F9FAC}"/>
          </ac:picMkLst>
        </pc:picChg>
      </pc:sldChg>
      <pc:sldChg chg="addSp delSp modSp add mod">
        <pc:chgData name="Matthew Vologzhin" userId="4c8302d60a1852bc" providerId="LiveId" clId="{1E3879BC-CB79-4F4E-B4C7-F5B5181D6E41}" dt="2025-09-22T11:02:51.553" v="839" actId="1076"/>
        <pc:sldMkLst>
          <pc:docMk/>
          <pc:sldMk cId="3532240101" sldId="369"/>
        </pc:sldMkLst>
        <pc:spChg chg="mod">
          <ac:chgData name="Matthew Vologzhin" userId="4c8302d60a1852bc" providerId="LiveId" clId="{1E3879BC-CB79-4F4E-B4C7-F5B5181D6E41}" dt="2025-09-22T11:01:52.143" v="831" actId="20577"/>
          <ac:spMkLst>
            <pc:docMk/>
            <pc:sldMk cId="3532240101" sldId="369"/>
            <ac:spMk id="65" creationId="{CB6DFB02-8B3F-F692-21DB-C734A4871399}"/>
          </ac:spMkLst>
        </pc:spChg>
        <pc:graphicFrameChg chg="add del mod">
          <ac:chgData name="Matthew Vologzhin" userId="4c8302d60a1852bc" providerId="LiveId" clId="{1E3879BC-CB79-4F4E-B4C7-F5B5181D6E41}" dt="2025-09-22T11:02:43.677" v="835"/>
          <ac:graphicFrameMkLst>
            <pc:docMk/>
            <pc:sldMk cId="3532240101" sldId="369"/>
            <ac:graphicFrameMk id="2" creationId="{33463A88-5AD4-032E-DCAC-6DF7E6815F0A}"/>
          </ac:graphicFrameMkLst>
        </pc:graphicFrameChg>
        <pc:picChg chg="add mod">
          <ac:chgData name="Matthew Vologzhin" userId="4c8302d60a1852bc" providerId="LiveId" clId="{1E3879BC-CB79-4F4E-B4C7-F5B5181D6E41}" dt="2025-09-22T11:02:51.553" v="839" actId="1076"/>
          <ac:picMkLst>
            <pc:docMk/>
            <pc:sldMk cId="3532240101" sldId="369"/>
            <ac:picMk id="3" creationId="{7965801F-F55F-2A77-1366-FBAFED289C2F}"/>
          </ac:picMkLst>
        </pc:picChg>
        <pc:picChg chg="del">
          <ac:chgData name="Matthew Vologzhin" userId="4c8302d60a1852bc" providerId="LiveId" clId="{1E3879BC-CB79-4F4E-B4C7-F5B5181D6E41}" dt="2025-09-22T11:01:54.905" v="832" actId="478"/>
          <ac:picMkLst>
            <pc:docMk/>
            <pc:sldMk cId="3532240101" sldId="369"/>
            <ac:picMk id="4" creationId="{6FFA9C6A-6651-4CD8-DF62-4C5A8850A952}"/>
          </ac:picMkLst>
        </pc:picChg>
        <pc:picChg chg="del">
          <ac:chgData name="Matthew Vologzhin" userId="4c8302d60a1852bc" providerId="LiveId" clId="{1E3879BC-CB79-4F4E-B4C7-F5B5181D6E41}" dt="2025-09-22T11:01:54.905" v="832" actId="478"/>
          <ac:picMkLst>
            <pc:docMk/>
            <pc:sldMk cId="3532240101" sldId="369"/>
            <ac:picMk id="7" creationId="{EB68D532-089F-144B-7C56-B089AF9DB61A}"/>
          </ac:picMkLst>
        </pc:picChg>
      </pc:sldChg>
      <pc:sldChg chg="addSp delSp modSp add mod ord">
        <pc:chgData name="Matthew Vologzhin" userId="4c8302d60a1852bc" providerId="LiveId" clId="{1E3879BC-CB79-4F4E-B4C7-F5B5181D6E41}" dt="2025-09-22T11:18:24.492" v="1785" actId="1076"/>
        <pc:sldMkLst>
          <pc:docMk/>
          <pc:sldMk cId="1365480900" sldId="370"/>
        </pc:sldMkLst>
        <pc:spChg chg="add mod">
          <ac:chgData name="Matthew Vologzhin" userId="4c8302d60a1852bc" providerId="LiveId" clId="{1E3879BC-CB79-4F4E-B4C7-F5B5181D6E41}" dt="2025-09-22T11:14:20.605" v="1739" actId="20577"/>
          <ac:spMkLst>
            <pc:docMk/>
            <pc:sldMk cId="1365480900" sldId="370"/>
            <ac:spMk id="2" creationId="{7518A55C-3A0D-EF51-25DC-160DA4EC14D8}"/>
          </ac:spMkLst>
        </pc:spChg>
        <pc:spChg chg="add del mod">
          <ac:chgData name="Matthew Vologzhin" userId="4c8302d60a1852bc" providerId="LiveId" clId="{1E3879BC-CB79-4F4E-B4C7-F5B5181D6E41}" dt="2025-09-22T11:09:51.680" v="984" actId="478"/>
          <ac:spMkLst>
            <pc:docMk/>
            <pc:sldMk cId="1365480900" sldId="370"/>
            <ac:spMk id="5" creationId="{F607ACAB-9B33-BF33-2774-3E51BF23B782}"/>
          </ac:spMkLst>
        </pc:spChg>
        <pc:spChg chg="add mod">
          <ac:chgData name="Matthew Vologzhin" userId="4c8302d60a1852bc" providerId="LiveId" clId="{1E3879BC-CB79-4F4E-B4C7-F5B5181D6E41}" dt="2025-09-22T11:10:29.060" v="1087"/>
          <ac:spMkLst>
            <pc:docMk/>
            <pc:sldMk cId="1365480900" sldId="370"/>
            <ac:spMk id="6" creationId="{DC3F2BA2-C214-4AF3-5C64-E3210B2DBCDA}"/>
          </ac:spMkLst>
        </pc:spChg>
        <pc:spChg chg="mod">
          <ac:chgData name="Matthew Vologzhin" userId="4c8302d60a1852bc" providerId="LiveId" clId="{1E3879BC-CB79-4F4E-B4C7-F5B5181D6E41}" dt="2025-09-22T11:06:25.703" v="973" actId="1582"/>
          <ac:spMkLst>
            <pc:docMk/>
            <pc:sldMk cId="1365480900" sldId="370"/>
            <ac:spMk id="10" creationId="{6A16951C-2D23-6131-D56B-9830A83E9A11}"/>
          </ac:spMkLst>
        </pc:spChg>
        <pc:spChg chg="mod">
          <ac:chgData name="Matthew Vologzhin" userId="4c8302d60a1852bc" providerId="LiveId" clId="{1E3879BC-CB79-4F4E-B4C7-F5B5181D6E41}" dt="2025-09-22T11:06:34.655" v="974" actId="693"/>
          <ac:spMkLst>
            <pc:docMk/>
            <pc:sldMk cId="1365480900" sldId="370"/>
            <ac:spMk id="65" creationId="{888F2E95-DC8F-5A9B-0414-7317C120DAA4}"/>
          </ac:spMkLst>
        </pc:spChg>
        <pc:spChg chg="del">
          <ac:chgData name="Matthew Vologzhin" userId="4c8302d60a1852bc" providerId="LiveId" clId="{1E3879BC-CB79-4F4E-B4C7-F5B5181D6E41}" dt="2025-09-22T11:09:49.942" v="983" actId="478"/>
          <ac:spMkLst>
            <pc:docMk/>
            <pc:sldMk cId="1365480900" sldId="370"/>
            <ac:spMk id="67" creationId="{CC5DFCDA-E406-2AC3-2C7A-1FB7C846F7C3}"/>
          </ac:spMkLst>
        </pc:spChg>
        <pc:picChg chg="del">
          <ac:chgData name="Matthew Vologzhin" userId="4c8302d60a1852bc" providerId="LiveId" clId="{1E3879BC-CB79-4F4E-B4C7-F5B5181D6E41}" dt="2025-09-22T11:04:54.732" v="929" actId="478"/>
          <ac:picMkLst>
            <pc:docMk/>
            <pc:sldMk cId="1365480900" sldId="370"/>
            <ac:picMk id="3" creationId="{E24215E7-E760-BE61-D5D1-06E1D852EB61}"/>
          </ac:picMkLst>
        </pc:picChg>
        <pc:picChg chg="add mod">
          <ac:chgData name="Matthew Vologzhin" userId="4c8302d60a1852bc" providerId="LiveId" clId="{1E3879BC-CB79-4F4E-B4C7-F5B5181D6E41}" dt="2025-09-22T11:17:20.301" v="1774" actId="1076"/>
          <ac:picMkLst>
            <pc:docMk/>
            <pc:sldMk cId="1365480900" sldId="370"/>
            <ac:picMk id="7" creationId="{A07F0673-EC85-863B-C079-564274D92FBE}"/>
          </ac:picMkLst>
        </pc:picChg>
        <pc:picChg chg="add mod">
          <ac:chgData name="Matthew Vologzhin" userId="4c8302d60a1852bc" providerId="LiveId" clId="{1E3879BC-CB79-4F4E-B4C7-F5B5181D6E41}" dt="2025-09-22T11:18:24.492" v="1785" actId="1076"/>
          <ac:picMkLst>
            <pc:docMk/>
            <pc:sldMk cId="1365480900" sldId="370"/>
            <ac:picMk id="8" creationId="{373BE11A-6E9D-6473-3FC1-03CC9D3F906D}"/>
          </ac:picMkLst>
        </pc:picChg>
        <pc:picChg chg="del">
          <ac:chgData name="Matthew Vologzhin" userId="4c8302d60a1852bc" providerId="LiveId" clId="{1E3879BC-CB79-4F4E-B4C7-F5B5181D6E41}" dt="2025-09-22T11:05:29.913" v="930" actId="478"/>
          <ac:picMkLst>
            <pc:docMk/>
            <pc:sldMk cId="1365480900" sldId="370"/>
            <ac:picMk id="52" creationId="{45ADE0E8-AD14-0780-10C2-8439A1740E8B}"/>
          </ac:picMkLst>
        </pc:picChg>
      </pc:sldChg>
      <pc:sldChg chg="modSp add mod ord">
        <pc:chgData name="Matthew Vologzhin" userId="4c8302d60a1852bc" providerId="LiveId" clId="{1E3879BC-CB79-4F4E-B4C7-F5B5181D6E41}" dt="2025-09-22T11:04:42.254" v="913" actId="1036"/>
        <pc:sldMkLst>
          <pc:docMk/>
          <pc:sldMk cId="3244950071" sldId="371"/>
        </pc:sldMkLst>
        <pc:spChg chg="mod">
          <ac:chgData name="Matthew Vologzhin" userId="4c8302d60a1852bc" providerId="LiveId" clId="{1E3879BC-CB79-4F4E-B4C7-F5B5181D6E41}" dt="2025-09-22T11:04:35.665" v="908" actId="403"/>
          <ac:spMkLst>
            <pc:docMk/>
            <pc:sldMk cId="3244950071" sldId="371"/>
            <ac:spMk id="3" creationId="{06188000-2CEF-32D8-EFDA-92F2AC71D030}"/>
          </ac:spMkLst>
        </pc:spChg>
        <pc:spChg chg="mod">
          <ac:chgData name="Matthew Vologzhin" userId="4c8302d60a1852bc" providerId="LiveId" clId="{1E3879BC-CB79-4F4E-B4C7-F5B5181D6E41}" dt="2025-09-22T11:04:42.254" v="913" actId="1036"/>
          <ac:spMkLst>
            <pc:docMk/>
            <pc:sldMk cId="3244950071" sldId="371"/>
            <ac:spMk id="13" creationId="{1AA0EC1E-81F2-5543-5918-EEE6247BFC65}"/>
          </ac:spMkLst>
        </pc:spChg>
      </pc:sldChg>
      <pc:sldChg chg="addSp delSp modSp add mod">
        <pc:chgData name="Matthew Vologzhin" userId="4c8302d60a1852bc" providerId="LiveId" clId="{1E3879BC-CB79-4F4E-B4C7-F5B5181D6E41}" dt="2025-09-22T11:25:56.334" v="2495" actId="114"/>
        <pc:sldMkLst>
          <pc:docMk/>
          <pc:sldMk cId="1715285253" sldId="372"/>
        </pc:sldMkLst>
        <pc:spChg chg="mod">
          <ac:chgData name="Matthew Vologzhin" userId="4c8302d60a1852bc" providerId="LiveId" clId="{1E3879BC-CB79-4F4E-B4C7-F5B5181D6E41}" dt="2025-09-22T11:25:56.334" v="2495" actId="114"/>
          <ac:spMkLst>
            <pc:docMk/>
            <pc:sldMk cId="1715285253" sldId="372"/>
            <ac:spMk id="2" creationId="{1CD1C1ED-3B1D-9DE1-C8C8-9AC16623CB80}"/>
          </ac:spMkLst>
        </pc:spChg>
        <pc:spChg chg="mod">
          <ac:chgData name="Matthew Vologzhin" userId="4c8302d60a1852bc" providerId="LiveId" clId="{1E3879BC-CB79-4F4E-B4C7-F5B5181D6E41}" dt="2025-09-22T11:24:36.845" v="2470" actId="20577"/>
          <ac:spMkLst>
            <pc:docMk/>
            <pc:sldMk cId="1715285253" sldId="372"/>
            <ac:spMk id="65" creationId="{590D8FDE-5A0A-8BEB-8FA3-90A4879A994D}"/>
          </ac:spMkLst>
        </pc:spChg>
        <pc:picChg chg="add mod">
          <ac:chgData name="Matthew Vologzhin" userId="4c8302d60a1852bc" providerId="LiveId" clId="{1E3879BC-CB79-4F4E-B4C7-F5B5181D6E41}" dt="2025-09-22T11:24:31.909" v="2466" actId="1076"/>
          <ac:picMkLst>
            <pc:docMk/>
            <pc:sldMk cId="1715285253" sldId="372"/>
            <ac:picMk id="3" creationId="{A6A52178-2FC7-F037-4649-D352BFC97AC4}"/>
          </ac:picMkLst>
        </pc:picChg>
        <pc:picChg chg="del">
          <ac:chgData name="Matthew Vologzhin" userId="4c8302d60a1852bc" providerId="LiveId" clId="{1E3879BC-CB79-4F4E-B4C7-F5B5181D6E41}" dt="2025-09-22T11:22:35.812" v="2461" actId="478"/>
          <ac:picMkLst>
            <pc:docMk/>
            <pc:sldMk cId="1715285253" sldId="372"/>
            <ac:picMk id="7" creationId="{0A81712C-C6D5-22DC-9A19-857F23DEC34A}"/>
          </ac:picMkLst>
        </pc:picChg>
        <pc:picChg chg="del">
          <ac:chgData name="Matthew Vologzhin" userId="4c8302d60a1852bc" providerId="LiveId" clId="{1E3879BC-CB79-4F4E-B4C7-F5B5181D6E41}" dt="2025-09-22T11:22:35.812" v="2461" actId="478"/>
          <ac:picMkLst>
            <pc:docMk/>
            <pc:sldMk cId="1715285253" sldId="372"/>
            <ac:picMk id="8" creationId="{CC01DCAE-0DC1-8812-4C24-876F9D610922}"/>
          </ac:picMkLst>
        </pc:picChg>
      </pc:sldChg>
    </pc:docChg>
  </pc:docChgLst>
  <pc:docChgLst>
    <pc:chgData name="Matthew Vologzhin" userId="4c8302d60a1852bc" providerId="LiveId" clId="{E525B694-D3E1-4BC1-95DF-47C125E8B4B0}"/>
    <pc:docChg chg="undo custSel addSld delSld modSld sldOrd addSection modSection">
      <pc:chgData name="Matthew Vologzhin" userId="4c8302d60a1852bc" providerId="LiveId" clId="{E525B694-D3E1-4BC1-95DF-47C125E8B4B0}" dt="2025-07-09T05:53:50.940" v="37759" actId="20577"/>
      <pc:docMkLst>
        <pc:docMk/>
      </pc:docMkLst>
      <pc:sldChg chg="addSp delSp modSp mod modNotesTx">
        <pc:chgData name="Matthew Vologzhin" userId="4c8302d60a1852bc" providerId="LiveId" clId="{E525B694-D3E1-4BC1-95DF-47C125E8B4B0}" dt="2025-07-08T18:54:13.949" v="37648" actId="20577"/>
        <pc:sldMkLst>
          <pc:docMk/>
          <pc:sldMk cId="624276385" sldId="256"/>
        </pc:sldMkLst>
      </pc:sldChg>
      <pc:sldChg chg="addSp delSp modSp mod modAnim modNotesTx">
        <pc:chgData name="Matthew Vologzhin" userId="4c8302d60a1852bc" providerId="LiveId" clId="{E525B694-D3E1-4BC1-95DF-47C125E8B4B0}" dt="2025-07-08T18:24:06.584" v="37582" actId="20577"/>
        <pc:sldMkLst>
          <pc:docMk/>
          <pc:sldMk cId="1053600853" sldId="259"/>
        </pc:sldMkLst>
      </pc:sldChg>
      <pc:sldChg chg="addSp modSp add del mod ord modNotesTx">
        <pc:chgData name="Matthew Vologzhin" userId="4c8302d60a1852bc" providerId="LiveId" clId="{E525B694-D3E1-4BC1-95DF-47C125E8B4B0}" dt="2025-07-06T12:06:49.007" v="8920" actId="47"/>
        <pc:sldMkLst>
          <pc:docMk/>
          <pc:sldMk cId="3399488939" sldId="262"/>
        </pc:sldMkLst>
      </pc:sldChg>
      <pc:sldChg chg="delSp mod ord modNotesTx">
        <pc:chgData name="Matthew Vologzhin" userId="4c8302d60a1852bc" providerId="LiveId" clId="{E525B694-D3E1-4BC1-95DF-47C125E8B4B0}" dt="2025-07-08T19:16:42.965" v="37681" actId="20577"/>
        <pc:sldMkLst>
          <pc:docMk/>
          <pc:sldMk cId="3123227469" sldId="265"/>
        </pc:sldMkLst>
      </pc:sldChg>
      <pc:sldChg chg="modSp del mod">
        <pc:chgData name="Matthew Vologzhin" userId="4c8302d60a1852bc" providerId="LiveId" clId="{E525B694-D3E1-4BC1-95DF-47C125E8B4B0}" dt="2025-07-05T13:29:01.238" v="38" actId="47"/>
        <pc:sldMkLst>
          <pc:docMk/>
          <pc:sldMk cId="3835923261" sldId="266"/>
        </pc:sldMkLst>
      </pc:sldChg>
      <pc:sldChg chg="addSp delSp modSp mod modShow modNotesTx">
        <pc:chgData name="Matthew Vologzhin" userId="4c8302d60a1852bc" providerId="LiveId" clId="{E525B694-D3E1-4BC1-95DF-47C125E8B4B0}" dt="2025-07-08T14:53:49.061" v="29689"/>
        <pc:sldMkLst>
          <pc:docMk/>
          <pc:sldMk cId="2532341693" sldId="267"/>
        </pc:sldMkLst>
      </pc:sldChg>
      <pc:sldChg chg="del">
        <pc:chgData name="Matthew Vologzhin" userId="4c8302d60a1852bc" providerId="LiveId" clId="{E525B694-D3E1-4BC1-95DF-47C125E8B4B0}" dt="2025-07-06T20:35:02.808" v="10860" actId="47"/>
        <pc:sldMkLst>
          <pc:docMk/>
          <pc:sldMk cId="661686989" sldId="269"/>
        </pc:sldMkLst>
      </pc:sldChg>
      <pc:sldChg chg="addSp delSp modSp add mod delAnim modNotesTx">
        <pc:chgData name="Matthew Vologzhin" userId="4c8302d60a1852bc" providerId="LiveId" clId="{E525B694-D3E1-4BC1-95DF-47C125E8B4B0}" dt="2025-07-09T05:52:09.977" v="37745" actId="20577"/>
        <pc:sldMkLst>
          <pc:docMk/>
          <pc:sldMk cId="945994516" sldId="270"/>
        </pc:sldMkLst>
      </pc:sldChg>
      <pc:sldChg chg="del">
        <pc:chgData name="Matthew Vologzhin" userId="4c8302d60a1852bc" providerId="LiveId" clId="{E525B694-D3E1-4BC1-95DF-47C125E8B4B0}" dt="2025-07-05T14:29:35.873" v="2444" actId="47"/>
        <pc:sldMkLst>
          <pc:docMk/>
          <pc:sldMk cId="3752226034" sldId="270"/>
        </pc:sldMkLst>
      </pc:sldChg>
      <pc:sldChg chg="del">
        <pc:chgData name="Matthew Vologzhin" userId="4c8302d60a1852bc" providerId="LiveId" clId="{E525B694-D3E1-4BC1-95DF-47C125E8B4B0}" dt="2025-07-05T13:27:55.165" v="20" actId="47"/>
        <pc:sldMkLst>
          <pc:docMk/>
          <pc:sldMk cId="2136188281" sldId="271"/>
        </pc:sldMkLst>
      </pc:sldChg>
      <pc:sldChg chg="addSp delSp modSp add mod modShow modNotesTx">
        <pc:chgData name="Matthew Vologzhin" userId="4c8302d60a1852bc" providerId="LiveId" clId="{E525B694-D3E1-4BC1-95DF-47C125E8B4B0}" dt="2025-07-08T16:29:51.450" v="31514" actId="729"/>
        <pc:sldMkLst>
          <pc:docMk/>
          <pc:sldMk cId="4276565879" sldId="271"/>
        </pc:sldMkLst>
      </pc:sldChg>
      <pc:sldChg chg="del">
        <pc:chgData name="Matthew Vologzhin" userId="4c8302d60a1852bc" providerId="LiveId" clId="{E525B694-D3E1-4BC1-95DF-47C125E8B4B0}" dt="2025-07-05T13:27:56.157" v="21" actId="47"/>
        <pc:sldMkLst>
          <pc:docMk/>
          <pc:sldMk cId="1542256960" sldId="272"/>
        </pc:sldMkLst>
      </pc:sldChg>
      <pc:sldChg chg="add del">
        <pc:chgData name="Matthew Vologzhin" userId="4c8302d60a1852bc" providerId="LiveId" clId="{E525B694-D3E1-4BC1-95DF-47C125E8B4B0}" dt="2025-07-06T09:23:20.273" v="4284" actId="47"/>
        <pc:sldMkLst>
          <pc:docMk/>
          <pc:sldMk cId="2706377460" sldId="272"/>
        </pc:sldMkLst>
      </pc:sldChg>
      <pc:sldChg chg="addSp delSp modSp add mod modNotesTx">
        <pc:chgData name="Matthew Vologzhin" userId="4c8302d60a1852bc" providerId="LiveId" clId="{E525B694-D3E1-4BC1-95DF-47C125E8B4B0}" dt="2025-07-08T14:53:32.497" v="29685"/>
        <pc:sldMkLst>
          <pc:docMk/>
          <pc:sldMk cId="3136897072" sldId="272"/>
        </pc:sldMkLst>
      </pc:sldChg>
      <pc:sldChg chg="add del">
        <pc:chgData name="Matthew Vologzhin" userId="4c8302d60a1852bc" providerId="LiveId" clId="{E525B694-D3E1-4BC1-95DF-47C125E8B4B0}" dt="2025-07-06T09:22:55.507" v="4282" actId="47"/>
        <pc:sldMkLst>
          <pc:docMk/>
          <pc:sldMk cId="3464965758" sldId="272"/>
        </pc:sldMkLst>
      </pc:sldChg>
      <pc:sldChg chg="addSp delSp modSp add mod modNotesTx">
        <pc:chgData name="Matthew Vologzhin" userId="4c8302d60a1852bc" providerId="LiveId" clId="{E525B694-D3E1-4BC1-95DF-47C125E8B4B0}" dt="2025-07-09T05:49:59.397" v="37742" actId="20577"/>
        <pc:sldMkLst>
          <pc:docMk/>
          <pc:sldMk cId="476500336" sldId="273"/>
        </pc:sldMkLst>
      </pc:sldChg>
      <pc:sldChg chg="del">
        <pc:chgData name="Matthew Vologzhin" userId="4c8302d60a1852bc" providerId="LiveId" clId="{E525B694-D3E1-4BC1-95DF-47C125E8B4B0}" dt="2025-07-05T13:29:01.238" v="38" actId="47"/>
        <pc:sldMkLst>
          <pc:docMk/>
          <pc:sldMk cId="3213545017" sldId="273"/>
        </pc:sldMkLst>
      </pc:sldChg>
      <pc:sldChg chg="new del">
        <pc:chgData name="Matthew Vologzhin" userId="4c8302d60a1852bc" providerId="LiveId" clId="{E525B694-D3E1-4BC1-95DF-47C125E8B4B0}" dt="2025-07-06T09:24:55.709" v="4403" actId="680"/>
        <pc:sldMkLst>
          <pc:docMk/>
          <pc:sldMk cId="3570901730" sldId="273"/>
        </pc:sldMkLst>
      </pc:sldChg>
      <pc:sldChg chg="addSp delSp modSp new del mod">
        <pc:chgData name="Matthew Vologzhin" userId="4c8302d60a1852bc" providerId="LiveId" clId="{E525B694-D3E1-4BC1-95DF-47C125E8B4B0}" dt="2025-07-07T14:55:49.797" v="12515" actId="47"/>
        <pc:sldMkLst>
          <pc:docMk/>
          <pc:sldMk cId="3731541745" sldId="274"/>
        </pc:sldMkLst>
      </pc:sldChg>
      <pc:sldChg chg="addSp delSp modSp add del mod">
        <pc:chgData name="Matthew Vologzhin" userId="4c8302d60a1852bc" providerId="LiveId" clId="{E525B694-D3E1-4BC1-95DF-47C125E8B4B0}" dt="2025-07-06T09:43:48.537" v="5064" actId="47"/>
        <pc:sldMkLst>
          <pc:docMk/>
          <pc:sldMk cId="1141776196" sldId="275"/>
        </pc:sldMkLst>
      </pc:sldChg>
      <pc:sldChg chg="addSp delSp modSp add del mod">
        <pc:chgData name="Matthew Vologzhin" userId="4c8302d60a1852bc" providerId="LiveId" clId="{E525B694-D3E1-4BC1-95DF-47C125E8B4B0}" dt="2025-07-07T16:26:04.206" v="12910" actId="47"/>
        <pc:sldMkLst>
          <pc:docMk/>
          <pc:sldMk cId="546233019" sldId="276"/>
        </pc:sldMkLst>
      </pc:sldChg>
      <pc:sldChg chg="addSp delSp modSp add mod ord modNotesTx">
        <pc:chgData name="Matthew Vologzhin" userId="4c8302d60a1852bc" providerId="LiveId" clId="{E525B694-D3E1-4BC1-95DF-47C125E8B4B0}" dt="2025-07-08T17:34:24.394" v="32800" actId="20577"/>
        <pc:sldMkLst>
          <pc:docMk/>
          <pc:sldMk cId="3378205239" sldId="277"/>
        </pc:sldMkLst>
      </pc:sldChg>
      <pc:sldChg chg="addSp delSp modSp add del mod ord">
        <pc:chgData name="Matthew Vologzhin" userId="4c8302d60a1852bc" providerId="LiveId" clId="{E525B694-D3E1-4BC1-95DF-47C125E8B4B0}" dt="2025-07-07T16:26:31.705" v="12916" actId="47"/>
        <pc:sldMkLst>
          <pc:docMk/>
          <pc:sldMk cId="3484578547" sldId="278"/>
        </pc:sldMkLst>
      </pc:sldChg>
      <pc:sldChg chg="addSp delSp modSp add del mod ord">
        <pc:chgData name="Matthew Vologzhin" userId="4c8302d60a1852bc" providerId="LiveId" clId="{E525B694-D3E1-4BC1-95DF-47C125E8B4B0}" dt="2025-07-07T16:40:33.040" v="13019" actId="47"/>
        <pc:sldMkLst>
          <pc:docMk/>
          <pc:sldMk cId="2130565280" sldId="279"/>
        </pc:sldMkLst>
      </pc:sldChg>
      <pc:sldChg chg="modSp add del mod">
        <pc:chgData name="Matthew Vologzhin" userId="4c8302d60a1852bc" providerId="LiveId" clId="{E525B694-D3E1-4BC1-95DF-47C125E8B4B0}" dt="2025-07-06T10:02:30.758" v="5458"/>
        <pc:sldMkLst>
          <pc:docMk/>
          <pc:sldMk cId="1142347349" sldId="280"/>
        </pc:sldMkLst>
      </pc:sldChg>
      <pc:sldChg chg="addSp delSp modSp add mod ord modNotesTx">
        <pc:chgData name="Matthew Vologzhin" userId="4c8302d60a1852bc" providerId="LiveId" clId="{E525B694-D3E1-4BC1-95DF-47C125E8B4B0}" dt="2025-07-08T17:38:53.914" v="33277" actId="20577"/>
        <pc:sldMkLst>
          <pc:docMk/>
          <pc:sldMk cId="2796214274" sldId="280"/>
        </pc:sldMkLst>
      </pc:sldChg>
      <pc:sldChg chg="addSp delSp modSp add mod modNotesTx">
        <pc:chgData name="Matthew Vologzhin" userId="4c8302d60a1852bc" providerId="LiveId" clId="{E525B694-D3E1-4BC1-95DF-47C125E8B4B0}" dt="2025-07-08T17:45:31.963" v="34116" actId="20577"/>
        <pc:sldMkLst>
          <pc:docMk/>
          <pc:sldMk cId="2474563125" sldId="281"/>
        </pc:sldMkLst>
      </pc:sldChg>
      <pc:sldChg chg="addSp delSp modSp add mod ord modNotesTx">
        <pc:chgData name="Matthew Vologzhin" userId="4c8302d60a1852bc" providerId="LiveId" clId="{E525B694-D3E1-4BC1-95DF-47C125E8B4B0}" dt="2025-07-08T14:53:44.918" v="29688"/>
        <pc:sldMkLst>
          <pc:docMk/>
          <pc:sldMk cId="866221972" sldId="282"/>
        </pc:sldMkLst>
      </pc:sldChg>
      <pc:sldChg chg="addSp delSp modSp add mod ord modNotesTx">
        <pc:chgData name="Matthew Vologzhin" userId="4c8302d60a1852bc" providerId="LiveId" clId="{E525B694-D3E1-4BC1-95DF-47C125E8B4B0}" dt="2025-07-08T17:41:01.598" v="33614" actId="20577"/>
        <pc:sldMkLst>
          <pc:docMk/>
          <pc:sldMk cId="2775448113" sldId="283"/>
        </pc:sldMkLst>
      </pc:sldChg>
      <pc:sldChg chg="addSp delSp modSp add mod modNotesTx">
        <pc:chgData name="Matthew Vologzhin" userId="4c8302d60a1852bc" providerId="LiveId" clId="{E525B694-D3E1-4BC1-95DF-47C125E8B4B0}" dt="2025-07-08T17:48:35.848" v="34568" actId="20577"/>
        <pc:sldMkLst>
          <pc:docMk/>
          <pc:sldMk cId="1852901336" sldId="284"/>
        </pc:sldMkLst>
      </pc:sldChg>
      <pc:sldChg chg="addSp delSp modSp add del mod">
        <pc:chgData name="Matthew Vologzhin" userId="4c8302d60a1852bc" providerId="LiveId" clId="{E525B694-D3E1-4BC1-95DF-47C125E8B4B0}" dt="2025-07-08T11:02:22.386" v="25316" actId="47"/>
        <pc:sldMkLst>
          <pc:docMk/>
          <pc:sldMk cId="12305355" sldId="285"/>
        </pc:sldMkLst>
      </pc:sldChg>
      <pc:sldChg chg="add del">
        <pc:chgData name="Matthew Vologzhin" userId="4c8302d60a1852bc" providerId="LiveId" clId="{E525B694-D3E1-4BC1-95DF-47C125E8B4B0}" dt="2025-07-06T10:15:03.351" v="6045" actId="47"/>
        <pc:sldMkLst>
          <pc:docMk/>
          <pc:sldMk cId="308935937" sldId="285"/>
        </pc:sldMkLst>
      </pc:sldChg>
      <pc:sldChg chg="addSp delSp modSp add mod modNotesTx">
        <pc:chgData name="Matthew Vologzhin" userId="4c8302d60a1852bc" providerId="LiveId" clId="{E525B694-D3E1-4BC1-95DF-47C125E8B4B0}" dt="2025-07-08T18:11:30.963" v="36673" actId="20577"/>
        <pc:sldMkLst>
          <pc:docMk/>
          <pc:sldMk cId="611665970" sldId="286"/>
        </pc:sldMkLst>
      </pc:sldChg>
      <pc:sldChg chg="addSp delSp modSp add del mod">
        <pc:chgData name="Matthew Vologzhin" userId="4c8302d60a1852bc" providerId="LiveId" clId="{E525B694-D3E1-4BC1-95DF-47C125E8B4B0}" dt="2025-07-07T19:38:00.071" v="24047" actId="47"/>
        <pc:sldMkLst>
          <pc:docMk/>
          <pc:sldMk cId="2115457613" sldId="287"/>
        </pc:sldMkLst>
      </pc:sldChg>
      <pc:sldChg chg="addSp delSp modSp add mod modNotesTx">
        <pc:chgData name="Matthew Vologzhin" userId="4c8302d60a1852bc" providerId="LiveId" clId="{E525B694-D3E1-4BC1-95DF-47C125E8B4B0}" dt="2025-07-08T18:13:36.191" v="36873" actId="5793"/>
        <pc:sldMkLst>
          <pc:docMk/>
          <pc:sldMk cId="871620161" sldId="288"/>
        </pc:sldMkLst>
      </pc:sldChg>
      <pc:sldChg chg="addSp delSp modSp add mod ord modNotesTx">
        <pc:chgData name="Matthew Vologzhin" userId="4c8302d60a1852bc" providerId="LiveId" clId="{E525B694-D3E1-4BC1-95DF-47C125E8B4B0}" dt="2025-07-08T18:13:40.944" v="36877"/>
        <pc:sldMkLst>
          <pc:docMk/>
          <pc:sldMk cId="3785954650" sldId="289"/>
        </pc:sldMkLst>
      </pc:sldChg>
      <pc:sldChg chg="add del">
        <pc:chgData name="Matthew Vologzhin" userId="4c8302d60a1852bc" providerId="LiveId" clId="{E525B694-D3E1-4BC1-95DF-47C125E8B4B0}" dt="2025-07-06T10:17:21.048" v="6188" actId="47"/>
        <pc:sldMkLst>
          <pc:docMk/>
          <pc:sldMk cId="4005694484" sldId="290"/>
        </pc:sldMkLst>
      </pc:sldChg>
      <pc:sldChg chg="addSp delSp modSp add mod modNotesTx">
        <pc:chgData name="Matthew Vologzhin" userId="4c8302d60a1852bc" providerId="LiveId" clId="{E525B694-D3E1-4BC1-95DF-47C125E8B4B0}" dt="2025-07-09T05:53:25.215" v="37753" actId="113"/>
        <pc:sldMkLst>
          <pc:docMk/>
          <pc:sldMk cId="4140406337" sldId="290"/>
        </pc:sldMkLst>
      </pc:sldChg>
      <pc:sldChg chg="add del mod ord modShow">
        <pc:chgData name="Matthew Vologzhin" userId="4c8302d60a1852bc" providerId="LiveId" clId="{E525B694-D3E1-4BC1-95DF-47C125E8B4B0}" dt="2025-07-07T16:42:26.779" v="13039" actId="47"/>
        <pc:sldMkLst>
          <pc:docMk/>
          <pc:sldMk cId="3598414028" sldId="291"/>
        </pc:sldMkLst>
      </pc:sldChg>
      <pc:sldChg chg="delSp modSp add del mod">
        <pc:chgData name="Matthew Vologzhin" userId="4c8302d60a1852bc" providerId="LiveId" clId="{E525B694-D3E1-4BC1-95DF-47C125E8B4B0}" dt="2025-07-07T14:36:10.191" v="12181" actId="47"/>
        <pc:sldMkLst>
          <pc:docMk/>
          <pc:sldMk cId="1963460353" sldId="292"/>
        </pc:sldMkLst>
      </pc:sldChg>
      <pc:sldChg chg="delSp add del mod">
        <pc:chgData name="Matthew Vologzhin" userId="4c8302d60a1852bc" providerId="LiveId" clId="{E525B694-D3E1-4BC1-95DF-47C125E8B4B0}" dt="2025-07-07T14:36:19.248" v="12184" actId="47"/>
        <pc:sldMkLst>
          <pc:docMk/>
          <pc:sldMk cId="2922645398" sldId="292"/>
        </pc:sldMkLst>
      </pc:sldChg>
      <pc:sldChg chg="addSp delSp modSp add del mod modNotesTx">
        <pc:chgData name="Matthew Vologzhin" userId="4c8302d60a1852bc" providerId="LiveId" clId="{E525B694-D3E1-4BC1-95DF-47C125E8B4B0}" dt="2025-07-08T14:54:37.376" v="29692" actId="47"/>
        <pc:sldMkLst>
          <pc:docMk/>
          <pc:sldMk cId="4234007668" sldId="292"/>
        </pc:sldMkLst>
      </pc:sldChg>
      <pc:sldChg chg="addSp delSp modSp add del mod modNotesTx">
        <pc:chgData name="Matthew Vologzhin" userId="4c8302d60a1852bc" providerId="LiveId" clId="{E525B694-D3E1-4BC1-95DF-47C125E8B4B0}" dt="2025-07-08T14:54:39.443" v="29693" actId="47"/>
        <pc:sldMkLst>
          <pc:docMk/>
          <pc:sldMk cId="1762170605" sldId="293"/>
        </pc:sldMkLst>
      </pc:sldChg>
      <pc:sldChg chg="add del">
        <pc:chgData name="Matthew Vologzhin" userId="4c8302d60a1852bc" providerId="LiveId" clId="{E525B694-D3E1-4BC1-95DF-47C125E8B4B0}" dt="2025-07-07T14:36:07.191" v="12180" actId="47"/>
        <pc:sldMkLst>
          <pc:docMk/>
          <pc:sldMk cId="2930439177" sldId="293"/>
        </pc:sldMkLst>
      </pc:sldChg>
      <pc:sldChg chg="addSp delSp modSp add mod modNotesTx">
        <pc:chgData name="Matthew Vologzhin" userId="4c8302d60a1852bc" providerId="LiveId" clId="{E525B694-D3E1-4BC1-95DF-47C125E8B4B0}" dt="2025-07-08T16:13:16.417" v="31502" actId="1076"/>
        <pc:sldMkLst>
          <pc:docMk/>
          <pc:sldMk cId="358879045" sldId="294"/>
        </pc:sldMkLst>
      </pc:sldChg>
      <pc:sldChg chg="addSp delSp modSp add mod modNotesTx">
        <pc:chgData name="Matthew Vologzhin" userId="4c8302d60a1852bc" providerId="LiveId" clId="{E525B694-D3E1-4BC1-95DF-47C125E8B4B0}" dt="2025-07-08T16:12:55.357" v="31495" actId="1076"/>
        <pc:sldMkLst>
          <pc:docMk/>
          <pc:sldMk cId="1107461753" sldId="295"/>
        </pc:sldMkLst>
      </pc:sldChg>
      <pc:sldChg chg="add del">
        <pc:chgData name="Matthew Vologzhin" userId="4c8302d60a1852bc" providerId="LiveId" clId="{E525B694-D3E1-4BC1-95DF-47C125E8B4B0}" dt="2025-07-07T16:27:26.165" v="12934"/>
        <pc:sldMkLst>
          <pc:docMk/>
          <pc:sldMk cId="2199882884" sldId="296"/>
        </pc:sldMkLst>
      </pc:sldChg>
      <pc:sldChg chg="addSp delSp modSp add mod ord modNotesTx">
        <pc:chgData name="Matthew Vologzhin" userId="4c8302d60a1852bc" providerId="LiveId" clId="{E525B694-D3E1-4BC1-95DF-47C125E8B4B0}" dt="2025-07-08T16:13:29.863" v="31507" actId="1076"/>
        <pc:sldMkLst>
          <pc:docMk/>
          <pc:sldMk cId="2207632575" sldId="296"/>
        </pc:sldMkLst>
      </pc:sldChg>
      <pc:sldChg chg="addSp delSp modSp add mod ord modNotesTx">
        <pc:chgData name="Matthew Vologzhin" userId="4c8302d60a1852bc" providerId="LiveId" clId="{E525B694-D3E1-4BC1-95DF-47C125E8B4B0}" dt="2025-07-08T16:13:43.825" v="31512" actId="1076"/>
        <pc:sldMkLst>
          <pc:docMk/>
          <pc:sldMk cId="1689232388" sldId="297"/>
        </pc:sldMkLst>
      </pc:sldChg>
      <pc:sldChg chg="addSp delSp modSp add del mod modNotesTx">
        <pc:chgData name="Matthew Vologzhin" userId="4c8302d60a1852bc" providerId="LiveId" clId="{E525B694-D3E1-4BC1-95DF-47C125E8B4B0}" dt="2025-07-08T15:54:20.412" v="30505" actId="1036"/>
        <pc:sldMkLst>
          <pc:docMk/>
          <pc:sldMk cId="1165599376" sldId="298"/>
        </pc:sldMkLst>
      </pc:sldChg>
      <pc:sldChg chg="addSp delSp modSp add mod modNotesTx">
        <pc:chgData name="Matthew Vologzhin" userId="4c8302d60a1852bc" providerId="LiveId" clId="{E525B694-D3E1-4BC1-95DF-47C125E8B4B0}" dt="2025-07-08T14:52:52.086" v="29673"/>
        <pc:sldMkLst>
          <pc:docMk/>
          <pc:sldMk cId="1473910224" sldId="299"/>
        </pc:sldMkLst>
      </pc:sldChg>
      <pc:sldChg chg="addSp delSp modSp add del mod modNotesTx">
        <pc:chgData name="Matthew Vologzhin" userId="4c8302d60a1852bc" providerId="LiveId" clId="{E525B694-D3E1-4BC1-95DF-47C125E8B4B0}" dt="2025-07-08T14:56:24.044" v="29710" actId="47"/>
        <pc:sldMkLst>
          <pc:docMk/>
          <pc:sldMk cId="304451756" sldId="300"/>
        </pc:sldMkLst>
      </pc:sldChg>
      <pc:sldChg chg="addSp delSp modSp add mod ord modNotesTx">
        <pc:chgData name="Matthew Vologzhin" userId="4c8302d60a1852bc" providerId="LiveId" clId="{E525B694-D3E1-4BC1-95DF-47C125E8B4B0}" dt="2025-07-08T14:52:44.692" v="29671"/>
        <pc:sldMkLst>
          <pc:docMk/>
          <pc:sldMk cId="2989387649" sldId="301"/>
        </pc:sldMkLst>
      </pc:sldChg>
      <pc:sldChg chg="addSp delSp modSp add mod modNotesTx">
        <pc:chgData name="Matthew Vologzhin" userId="4c8302d60a1852bc" providerId="LiveId" clId="{E525B694-D3E1-4BC1-95DF-47C125E8B4B0}" dt="2025-07-08T14:52:40.408" v="29670"/>
        <pc:sldMkLst>
          <pc:docMk/>
          <pc:sldMk cId="2107634149" sldId="302"/>
        </pc:sldMkLst>
      </pc:sldChg>
      <pc:sldChg chg="addSp delSp modSp add mod modNotesTx">
        <pc:chgData name="Matthew Vologzhin" userId="4c8302d60a1852bc" providerId="LiveId" clId="{E525B694-D3E1-4BC1-95DF-47C125E8B4B0}" dt="2025-07-08T14:52:36.970" v="29669"/>
        <pc:sldMkLst>
          <pc:docMk/>
          <pc:sldMk cId="2085086770" sldId="303"/>
        </pc:sldMkLst>
      </pc:sldChg>
      <pc:sldChg chg="addSp delSp modSp add del mod ord modNotesTx">
        <pc:chgData name="Matthew Vologzhin" userId="4c8302d60a1852bc" providerId="LiveId" clId="{E525B694-D3E1-4BC1-95DF-47C125E8B4B0}" dt="2025-07-08T14:40:37.598" v="28676" actId="47"/>
        <pc:sldMkLst>
          <pc:docMk/>
          <pc:sldMk cId="163366366" sldId="304"/>
        </pc:sldMkLst>
      </pc:sldChg>
      <pc:sldChg chg="add del">
        <pc:chgData name="Matthew Vologzhin" userId="4c8302d60a1852bc" providerId="LiveId" clId="{E525B694-D3E1-4BC1-95DF-47C125E8B4B0}" dt="2025-07-07T16:41:52.279" v="13038" actId="47"/>
        <pc:sldMkLst>
          <pc:docMk/>
          <pc:sldMk cId="3895769742" sldId="304"/>
        </pc:sldMkLst>
      </pc:sldChg>
      <pc:sldChg chg="addSp delSp modSp add del mod setBg modNotesTx">
        <pc:chgData name="Matthew Vologzhin" userId="4c8302d60a1852bc" providerId="LiveId" clId="{E525B694-D3E1-4BC1-95DF-47C125E8B4B0}" dt="2025-07-08T18:00:58.577" v="35686" actId="20577"/>
        <pc:sldMkLst>
          <pc:docMk/>
          <pc:sldMk cId="976440102" sldId="305"/>
        </pc:sldMkLst>
      </pc:sldChg>
      <pc:sldChg chg="addSp delSp modSp add mod modNotesTx">
        <pc:chgData name="Matthew Vologzhin" userId="4c8302d60a1852bc" providerId="LiveId" clId="{E525B694-D3E1-4BC1-95DF-47C125E8B4B0}" dt="2025-07-09T05:53:35.982" v="37757" actId="20577"/>
        <pc:sldMkLst>
          <pc:docMk/>
          <pc:sldMk cId="2791763543" sldId="306"/>
        </pc:sldMkLst>
      </pc:sldChg>
      <pc:sldChg chg="add del">
        <pc:chgData name="Matthew Vologzhin" userId="4c8302d60a1852bc" providerId="LiveId" clId="{E525B694-D3E1-4BC1-95DF-47C125E8B4B0}" dt="2025-07-08T11:34:56.353" v="26241" actId="47"/>
        <pc:sldMkLst>
          <pc:docMk/>
          <pc:sldMk cId="778018883" sldId="307"/>
        </pc:sldMkLst>
      </pc:sldChg>
      <pc:sldChg chg="addSp delSp modSp add mod modNotesTx">
        <pc:chgData name="Matthew Vologzhin" userId="4c8302d60a1852bc" providerId="LiveId" clId="{E525B694-D3E1-4BC1-95DF-47C125E8B4B0}" dt="2025-07-08T17:49:41.110" v="34654" actId="20577"/>
        <pc:sldMkLst>
          <pc:docMk/>
          <pc:sldMk cId="4209296927" sldId="308"/>
        </pc:sldMkLst>
      </pc:sldChg>
      <pc:sldChg chg="addSp delSp modSp add mod ord modNotesTx">
        <pc:chgData name="Matthew Vologzhin" userId="4c8302d60a1852bc" providerId="LiveId" clId="{E525B694-D3E1-4BC1-95DF-47C125E8B4B0}" dt="2025-07-08T17:54:45.340" v="35130" actId="20577"/>
        <pc:sldMkLst>
          <pc:docMk/>
          <pc:sldMk cId="1075455308" sldId="309"/>
        </pc:sldMkLst>
      </pc:sldChg>
      <pc:sldChg chg="addSp delSp modSp add del mod">
        <pc:chgData name="Matthew Vologzhin" userId="4c8302d60a1852bc" providerId="LiveId" clId="{E525B694-D3E1-4BC1-95DF-47C125E8B4B0}" dt="2025-07-08T10:59:50.310" v="25310" actId="47"/>
        <pc:sldMkLst>
          <pc:docMk/>
          <pc:sldMk cId="2649594360" sldId="309"/>
        </pc:sldMkLst>
      </pc:sldChg>
      <pc:sldChg chg="modSp add del mod">
        <pc:chgData name="Matthew Vologzhin" userId="4c8302d60a1852bc" providerId="LiveId" clId="{E525B694-D3E1-4BC1-95DF-47C125E8B4B0}" dt="2025-07-08T11:33:05.598" v="26204" actId="47"/>
        <pc:sldMkLst>
          <pc:docMk/>
          <pc:sldMk cId="1615983793" sldId="310"/>
        </pc:sldMkLst>
      </pc:sldChg>
      <pc:sldChg chg="modSp add mod modNotesTx">
        <pc:chgData name="Matthew Vologzhin" userId="4c8302d60a1852bc" providerId="LiveId" clId="{E525B694-D3E1-4BC1-95DF-47C125E8B4B0}" dt="2025-07-08T17:56:00.369" v="35321" actId="20577"/>
        <pc:sldMkLst>
          <pc:docMk/>
          <pc:sldMk cId="2153728929" sldId="310"/>
        </pc:sldMkLst>
      </pc:sldChg>
      <pc:sldChg chg="modSp add mod modNotesTx">
        <pc:chgData name="Matthew Vologzhin" userId="4c8302d60a1852bc" providerId="LiveId" clId="{E525B694-D3E1-4BC1-95DF-47C125E8B4B0}" dt="2025-07-08T17:57:14.031" v="35377" actId="20577"/>
        <pc:sldMkLst>
          <pc:docMk/>
          <pc:sldMk cId="593554298" sldId="311"/>
        </pc:sldMkLst>
      </pc:sldChg>
      <pc:sldChg chg="add del">
        <pc:chgData name="Matthew Vologzhin" userId="4c8302d60a1852bc" providerId="LiveId" clId="{E525B694-D3E1-4BC1-95DF-47C125E8B4B0}" dt="2025-07-08T11:33:07.856" v="26205" actId="47"/>
        <pc:sldMkLst>
          <pc:docMk/>
          <pc:sldMk cId="3072856392" sldId="311"/>
        </pc:sldMkLst>
      </pc:sldChg>
      <pc:sldChg chg="addSp delSp add del mod">
        <pc:chgData name="Matthew Vologzhin" userId="4c8302d60a1852bc" providerId="LiveId" clId="{E525B694-D3E1-4BC1-95DF-47C125E8B4B0}" dt="2025-07-08T12:31:37.821" v="26821" actId="47"/>
        <pc:sldMkLst>
          <pc:docMk/>
          <pc:sldMk cId="186630696" sldId="312"/>
        </pc:sldMkLst>
      </pc:sldChg>
      <pc:sldChg chg="addSp modSp add mod modNotesTx">
        <pc:chgData name="Matthew Vologzhin" userId="4c8302d60a1852bc" providerId="LiveId" clId="{E525B694-D3E1-4BC1-95DF-47C125E8B4B0}" dt="2025-07-08T18:06:08.522" v="36541" actId="20577"/>
        <pc:sldMkLst>
          <pc:docMk/>
          <pc:sldMk cId="2410483941" sldId="312"/>
        </pc:sldMkLst>
      </pc:sldChg>
      <pc:sldChg chg="modSp add mod">
        <pc:chgData name="Matthew Vologzhin" userId="4c8302d60a1852bc" providerId="LiveId" clId="{E525B694-D3E1-4BC1-95DF-47C125E8B4B0}" dt="2025-07-08T14:55:38.666" v="29709" actId="167"/>
        <pc:sldMkLst>
          <pc:docMk/>
          <pc:sldMk cId="1762347959" sldId="313"/>
        </pc:sldMkLst>
      </pc:sldChg>
      <pc:sldChg chg="modSp add mod modNotesTx">
        <pc:chgData name="Matthew Vologzhin" userId="4c8302d60a1852bc" providerId="LiveId" clId="{E525B694-D3E1-4BC1-95DF-47C125E8B4B0}" dt="2025-07-09T05:53:50.940" v="37759" actId="20577"/>
        <pc:sldMkLst>
          <pc:docMk/>
          <pc:sldMk cId="2186237053" sldId="314"/>
        </pc:sldMkLst>
      </pc:sldChg>
      <pc:sldChg chg="modSp add mod">
        <pc:chgData name="Matthew Vologzhin" userId="4c8302d60a1852bc" providerId="LiveId" clId="{E525B694-D3E1-4BC1-95DF-47C125E8B4B0}" dt="2025-07-08T14:55:31.750" v="29708" actId="1076"/>
        <pc:sldMkLst>
          <pc:docMk/>
          <pc:sldMk cId="684485766" sldId="315"/>
        </pc:sldMkLst>
      </pc:sldChg>
      <pc:sldChg chg="modSp add mod ord">
        <pc:chgData name="Matthew Vologzhin" userId="4c8302d60a1852bc" providerId="LiveId" clId="{E525B694-D3E1-4BC1-95DF-47C125E8B4B0}" dt="2025-07-08T14:56:47.151" v="29716" actId="167"/>
        <pc:sldMkLst>
          <pc:docMk/>
          <pc:sldMk cId="3765794652" sldId="316"/>
        </pc:sldMkLst>
      </pc:sldChg>
      <pc:sldChg chg="delSp modSp add mod modNotesTx">
        <pc:chgData name="Matthew Vologzhin" userId="4c8302d60a1852bc" providerId="LiveId" clId="{E525B694-D3E1-4BC1-95DF-47C125E8B4B0}" dt="2025-07-08T19:17:31.635" v="37713" actId="20577"/>
        <pc:sldMkLst>
          <pc:docMk/>
          <pc:sldMk cId="3829916050" sldId="3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25771-B83F-4E16-83C5-F8976F1BCA9A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92A46-200A-4C71-A2F2-2F62A93EF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366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49105-9521-36F7-CFE5-49BBFF669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096461-547C-3D57-3AAA-5CA1DEE64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C1059F-71C9-F791-CD3F-5AD9D597C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349CC-D7FF-7356-E445-52B9ACDEF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506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82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A4563-A7BE-68E5-84A2-CA8BD2B75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37AEB-13D4-82F8-69BF-2F612AC75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ED417-826C-294A-CA42-AFB23933D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852F2-830B-B84D-2422-FADC6871F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30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8486C-AAA9-8C84-C635-E7E0FE7C6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53BF97-A160-EE72-6221-4A429E30B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14764A-ABC1-2750-989F-233A16C84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7E26C-A7E4-6B7C-F186-D15D7B369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255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D0715-74CB-EB30-BA76-F557712E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760A9-C9AD-2086-9523-E357285B2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4B6EA-D976-F886-DE36-65E439F75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97387-74E6-BDF2-A27A-84FB6A766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789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94E79-34C0-E8BA-C65B-53F85234B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D286D8-6512-9D6D-EA76-962802AF4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72AA6-588F-F798-BA7C-1B4D1CD3D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D1420-B3CD-8B8A-0FB1-3A8E69AB7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72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3CC83-3D70-B12D-D0C8-17F1F81EC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15B2A-7752-3445-6639-1E50D251F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0AD89-EA93-B4E6-4B80-067B889E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90EF9-EB7C-6AB6-9C89-95BD89891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45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028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A795-F46D-A239-C664-8539598EC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ADD05-D42D-20BB-0867-0C2300F18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0D06E-D661-2451-A0B7-D5D25B85B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4990D-0B53-DB3B-87C6-220FC9692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635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281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27DD0-367F-3C18-84DC-36A704208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8C6FB3-ED9D-B1EE-2AA2-0294BFE3FD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B4B33-9D22-E0CB-6BF7-A08F4BC03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F8DE7-F0E0-6519-DB3D-C3D3A520FB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961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58767-F0A7-06F1-3BFA-589C842A8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757D1B-7905-413D-6A65-D9BA51964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008E0D-D270-11CF-9B88-205DBA6B8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7C3D0-B113-2687-3D05-B7C610343B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16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30651-9572-8618-05A1-5E985A8FD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70D73F-A7F7-79B5-AE11-B91F45020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EBFD90-4E47-E37E-693F-6ED1EFE5D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C439C-0069-2885-F684-D74F563CE6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22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B47CB-F09A-A6B0-DC86-14FA97209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6C56D1-0F4E-9E97-0CFE-D38EB673BE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D6499-34E3-CCC3-B8D6-6A71AF241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189F0-DE76-56BB-C750-05A4B9635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004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B85F1-270F-977F-49EA-547170999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9E214F-E0AE-2889-0F60-70132A0F8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24C6ED-74D3-95F1-2C64-55E3D019FE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1EBBB-BAB4-9446-8989-BF271773F9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9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11417-CACF-BC62-9C6A-CBF7218B9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89C485-4160-883E-1673-F8DAA38E8E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71BEEC-78B2-5701-68A2-2591160712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263A8-E15B-D858-14C4-755835411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422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4DBFD-5150-C8CA-D6DC-1C1FDFEC0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A9A9A5-6122-F083-9172-DDC6ABD4F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950D16-1F41-0987-924E-8F2B00CBF0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492F1-1957-208B-737D-B877E4491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698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CF54-8EEA-4495-B09C-8D6F29C04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9F2FD-3A72-47DB-8634-58B7D6CE0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5534-FC7C-4435-824C-FAB870FE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1E2AB-F8FD-4367-8728-779EFD1F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3F996-2AD3-4D13-91D1-C07382CA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2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BED2-D679-4E52-BE59-2E325D7C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2E9B3-8944-4B67-98E5-D1CC6B9B7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00E0-BF46-452F-BA4A-84421359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46A9-A479-4A64-8F37-2659100E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20A03-CE2A-48A9-A770-B09040F0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3D671-FAED-4C40-BFE4-0C917F736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26498-271B-4F90-A8AC-048648F54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3802-313F-4B34-94CF-2C014963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F0749-D2F4-4B49-A6BE-D9E3E063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7D7B-ED42-4A9A-9122-6C39ABA1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2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BBF2-67A9-4663-80E2-001B2BCE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311E2-8CD0-4A9B-8BC1-0F72E9F7D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4624-437A-4166-A2E8-D64D1DF1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E16D-FAF7-4DFE-9F07-A4461032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08877-42BF-42F8-9DB6-9795D898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5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F6DB-0978-47D1-BA52-EF4F9872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9D165-B221-4EAA-A32E-9D300537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3E1A-3F76-4CF2-9AFA-5E870488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EC5A-3E60-4892-BD8D-E45524BE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F3233-7C8C-4436-AACB-1DADD25C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1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D1B3-74A3-4273-BEC9-46E8BDE8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4AB1-4FA8-4D2A-BEDC-C436DA4A1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0D012-08E2-4583-A3E9-145FA386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2940-BC52-4050-99E4-539FAA3D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536A-10CA-485A-A5FB-CB4F9067D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2EA61-AE74-4A47-827C-DE17F6B4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8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8A77-CAF5-4D83-AACC-7F9EB306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AC0B4-8B03-40B3-A0A7-0109D7819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FC1A5-DAF3-43AF-BEC0-905BD1F2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CEE6F-098D-4453-819C-E3320C99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6EE55-B877-4E94-8BAB-39EA4BA27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508AF-4D7A-412C-A383-6B4C2FE2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E66C7D-9734-4135-AE4A-1FEB6861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2151C-832D-492B-B93E-ADE98C66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9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4E54-61A4-417E-B90C-1EBBC32E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7FEC-D1E6-44BD-83DD-B72C0F68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6E61-4F4E-443F-B598-0630EF38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D3EA0-E843-4087-9216-988781EC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3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D40BB-AE34-43EC-AE5E-BC6E30F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350C6-A3B2-463D-9EA7-B3CE9F5C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4CB65-1DD1-482A-983E-200096F3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1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A95B-87B7-4F4B-A6C8-7D2AC666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C1CD-7CC5-4001-B689-A8B506B8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FF1EB-EBCF-4D36-8E48-0E8F0B071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BC42-FFB8-4EEF-96F4-1346E103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45D8-36C9-416E-A9D1-A188298B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4E651-F411-4017-8310-9CFB34EE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3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CB0A-4738-41B3-BC80-4FA06019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F75C-485B-426A-983F-39DAC2873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61EAF-3C47-47EF-9322-EC98C32A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365A6-851D-4233-B481-DAC60A27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805A0-5B7A-447E-862F-3EDD63BF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A59E-D153-49DA-AB29-549E5C0D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8B2CE-42C4-4D96-9C44-F198B4C1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04623-4DA2-4A9A-B4A3-66D37ED30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85A3F-8452-46A9-B877-E7E501F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5D67-2C6D-4150-AE39-9C5D4B9BD392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DA581-431D-4E1D-A1FC-50F037E8D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D3C42-B7B5-4F2E-8BDB-9072DA709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9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3C7EF78-64D5-4FE1-853C-3A306A07DD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73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2376E-ED03-FD3C-2990-1C39AC26D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0026993" y="5501090"/>
            <a:ext cx="1905739" cy="1183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C9D6A-5137-052B-4230-920EEDECFC18}"/>
              </a:ext>
            </a:extLst>
          </p:cNvPr>
          <p:cNvSpPr txBox="1"/>
          <p:nvPr/>
        </p:nvSpPr>
        <p:spPr>
          <a:xfrm>
            <a:off x="2817471" y="6546558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22/0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9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endParaRPr lang="ru-RU" sz="2000" b="1" dirty="0">
              <a:solidFill>
                <a:srgbClr val="FF9900"/>
              </a:solidFill>
              <a:effectLst>
                <a:outerShdw dist="381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A53F2-2F7F-C127-1F80-DEB2849F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8728302" y="5518608"/>
            <a:ext cx="1202190" cy="1183198"/>
          </a:xfrm>
          <a:prstGeom prst="rect">
            <a:avLst/>
          </a:prstGeom>
          <a:effectLst>
            <a:outerShdw dist="254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033" name="Title 1">
            <a:extLst>
              <a:ext uri="{FF2B5EF4-FFF2-40B4-BE49-F238E27FC236}">
                <a16:creationId xmlns:a16="http://schemas.microsoft.com/office/drawing/2014/main" id="{E6899039-F29F-59CD-7235-4158A38F5FB0}"/>
              </a:ext>
            </a:extLst>
          </p:cNvPr>
          <p:cNvSpPr txBox="1">
            <a:spLocks/>
          </p:cNvSpPr>
          <p:nvPr/>
        </p:nvSpPr>
        <p:spPr>
          <a:xfrm>
            <a:off x="3678307" y="1067646"/>
            <a:ext cx="822188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+mn-lt"/>
                <a:ea typeface="Calibri Bold" panose="020F0702030404030204" pitchFamily="34" charset="0"/>
                <a:cs typeface="Calibri Bold" panose="020F0702030404030204" pitchFamily="34" charset="0"/>
              </a:rPr>
              <a:t>Стажировка </a:t>
            </a:r>
            <a:r>
              <a:rPr lang="en-US" sz="4000" b="1" dirty="0">
                <a:latin typeface="+mn-lt"/>
                <a:ea typeface="Calibri Bold" panose="020F0702030404030204" pitchFamily="34" charset="0"/>
                <a:cs typeface="Calibri Bold" panose="020F0702030404030204" pitchFamily="34" charset="0"/>
              </a:rPr>
              <a:t>START</a:t>
            </a:r>
            <a:endParaRPr lang="ru-RU" sz="4000" b="1" dirty="0">
              <a:latin typeface="+mn-lt"/>
              <a:ea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1034" name="Subtitle 2">
            <a:extLst>
              <a:ext uri="{FF2B5EF4-FFF2-40B4-BE49-F238E27FC236}">
                <a16:creationId xmlns:a16="http://schemas.microsoft.com/office/drawing/2014/main" id="{2ACF118F-2A6A-C053-DF00-42A1083E51C4}"/>
              </a:ext>
            </a:extLst>
          </p:cNvPr>
          <p:cNvSpPr txBox="1">
            <a:spLocks/>
          </p:cNvSpPr>
          <p:nvPr/>
        </p:nvSpPr>
        <p:spPr>
          <a:xfrm>
            <a:off x="3678307" y="341460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ru-RU" u="sng" dirty="0"/>
              <a:t>Матвей Вологжин</a:t>
            </a:r>
          </a:p>
          <a:p>
            <a:pPr algn="l">
              <a:lnSpc>
                <a:spcPct val="50000"/>
              </a:lnSpc>
            </a:pP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Магистрант 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| </a:t>
            </a: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1 курс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 </a:t>
            </a:r>
            <a:r>
              <a:rPr lang="en-US" sz="1200" dirty="0"/>
              <a:t>(Faculty of Physics)</a:t>
            </a:r>
            <a:endParaRPr lang="ru-RU" b="1" dirty="0">
              <a:solidFill>
                <a:srgbClr val="FF9900"/>
              </a:solidFill>
              <a:effectLst>
                <a:outerShdw dist="38100" dir="54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27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21D7C-5E29-E331-C27C-905D65644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56F4E1EE-B31A-9807-6161-B553B0281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80F5347-831D-933F-BE5F-349249260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BC290F-1F0A-2B8F-7F51-F51C3A91D16D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3A2E66B1-EB7D-6BBD-4B48-A844B5B12E40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Радиальное распределение дозы</a:t>
            </a:r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Валидация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(RDD &amp; LET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)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6CA57C07-91AF-89CA-2F49-D7EC30B3D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88D2CA5-4086-D4D5-397F-2CC0B283DA56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6AC8949F-E7EC-4CBE-78FD-7CA6568E1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1DA4738-6A75-8B75-998E-BC56D2A15E7F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BC61123-4A06-5EB9-DCFA-813AC8C55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016" y="1619434"/>
            <a:ext cx="6064414" cy="467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7045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AC67-7944-AD47-9F9F-FF7D0B523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558DF880-BAD4-0EE0-3FCB-A21BC035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2046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 </a:t>
            </a:r>
            <a:endParaRPr lang="en-US" sz="1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45C32-4C37-2E7A-CE64-BF503BF1A4B1}"/>
              </a:ext>
            </a:extLst>
          </p:cNvPr>
          <p:cNvSpPr txBox="1"/>
          <p:nvPr/>
        </p:nvSpPr>
        <p:spPr>
          <a:xfrm>
            <a:off x="3048965" y="3396015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ВНЕЛАБОРАТОРНАЯ ДЕЯТЕЛЬНОСТЬ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7544811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24983-606C-8F46-9947-6563CCD64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FEAF63A-AB40-F50D-2E31-3A04F1656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6860A83-DC8E-81FB-2820-2D163B7C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17FB41-D0A0-B6FC-59ED-06BCDC226909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73C19AE-FCE3-1956-D313-44868E24635A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Приёмка в ЦК</a:t>
            </a:r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Куча заявок...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A4C61E9C-C0A0-3A19-E970-80DF9848B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04512BF-8EB0-D592-544A-8DE237E6EACE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A608A8CB-D3B6-007A-C223-055A2AF7A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05B82E2-C220-FE55-78AD-EE3BF5FAF50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A7C6FBE-B668-E696-8BC3-C2BBB31728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205" b="11885"/>
          <a:stretch>
            <a:fillRect/>
          </a:stretch>
        </p:blipFill>
        <p:spPr>
          <a:xfrm>
            <a:off x="6319340" y="1749204"/>
            <a:ext cx="4503065" cy="4427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02101D-6369-F991-8A59-7B2EA06F9F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9595" y="1668869"/>
            <a:ext cx="4015025" cy="45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0406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DF4FC-816E-FF05-B981-EB49BBA3F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1E476AB2-F4F5-9428-4A81-49E9194BF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110F8B9A-E66B-CD06-AFA5-438A39085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F04BA6-6462-EACF-12E5-F9F2CEA7A8A7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CB6DFB02-8B3F-F692-21DB-C734A4871399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Закупки</a:t>
            </a:r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Печеньки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🍪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6FC2980-DCEB-19C1-A840-FE73CE000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C6998BB-695C-D257-373B-79B65DD60AB9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73411667-C896-775E-D9C9-8A1BB3A59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7855649-9683-9E65-A1B7-19729392BEBB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965801F-F55F-2A77-1366-FBAFED289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34" y="2092129"/>
            <a:ext cx="10759440" cy="338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4010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673D1-783E-F039-C608-E8E1D7D7E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1AA0EC1E-81F2-5543-5918-EEE6247B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5094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III </a:t>
            </a:r>
            <a:endParaRPr lang="en-US" sz="8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88000-2CEF-32D8-EFDA-92F2AC71D030}"/>
              </a:ext>
            </a:extLst>
          </p:cNvPr>
          <p:cNvSpPr txBox="1"/>
          <p:nvPr/>
        </p:nvSpPr>
        <p:spPr>
          <a:xfrm>
            <a:off x="3048965" y="3396015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РЕЗУЛЬТАТЫ </a:t>
            </a:r>
            <a:r>
              <a:rPr lang="en-US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&amp; </a:t>
            </a:r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ПЛАНЫ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4495007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64E8-D193-8B93-8BC2-5E95C417A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61F19B92-AFF6-450D-E363-D9EDC965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A16951C-2D23-6131-D56B-9830A83E9A11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19050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88F2E95-DC8F-5A9B-0414-7317C120DAA4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9050">
                  <a:solidFill>
                    <a:sysClr val="windowText" lastClr="000000"/>
                  </a:solidFill>
                  <a:prstDash val="sysDash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Результаты</a:t>
            </a:r>
            <a:endParaRPr lang="en-US" sz="5400" dirty="0">
              <a:ln w="19050">
                <a:solidFill>
                  <a:sysClr val="windowText" lastClr="000000"/>
                </a:solidFill>
                <a:prstDash val="sysDash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84995C5-F3E2-2770-914E-F8B9A56F8E00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5F1458E0-BE20-931F-B963-CE963BBF8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A37E552-9C3B-560B-2B6B-2C62E1D7C442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7518A55C-3A0D-EF51-25DC-160DA4EC14D8}"/>
              </a:ext>
            </a:extLst>
          </p:cNvPr>
          <p:cNvSpPr txBox="1">
            <a:spLocks/>
          </p:cNvSpPr>
          <p:nvPr/>
        </p:nvSpPr>
        <p:spPr>
          <a:xfrm>
            <a:off x="761734" y="2117740"/>
            <a:ext cx="7190400" cy="397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Получены </a:t>
            </a:r>
            <a:r>
              <a:rPr lang="ru-RU" sz="2000" b="1" dirty="0">
                <a:latin typeface="+mj-lt"/>
              </a:rPr>
              <a:t>Радиальное распределение дозы </a:t>
            </a:r>
            <a:r>
              <a:rPr lang="en-US" sz="2000" dirty="0">
                <a:latin typeface="+mj-lt"/>
              </a:rPr>
              <a:t>&amp; </a:t>
            </a:r>
            <a:r>
              <a:rPr lang="ru-RU" sz="2000" b="1" dirty="0">
                <a:latin typeface="+mj-lt"/>
              </a:rPr>
              <a:t>ЛПЭ</a:t>
            </a:r>
            <a:r>
              <a:rPr lang="ru-RU" sz="2000" dirty="0">
                <a:latin typeface="+mj-lt"/>
              </a:rPr>
              <a:t> для</a:t>
            </a:r>
            <a:r>
              <a:rPr lang="en-US" sz="2000" dirty="0">
                <a:latin typeface="+mj-lt"/>
              </a:rPr>
              <a:t>: </a:t>
            </a:r>
            <a:r>
              <a:rPr lang="ru-RU" sz="2000" dirty="0">
                <a:latin typeface="+mj-lt"/>
              </a:rPr>
              <a:t>протон, альфа-частиц, </a:t>
            </a:r>
            <a:r>
              <a:rPr lang="en-US" sz="2000" dirty="0">
                <a:latin typeface="+mj-lt"/>
              </a:rPr>
              <a:t>C12, Ne20 </a:t>
            </a:r>
            <a:r>
              <a:rPr lang="ru-RU" sz="2000" dirty="0">
                <a:latin typeface="+mj-lt"/>
              </a:rPr>
              <a:t>                                                                    </a:t>
            </a:r>
            <a:r>
              <a:rPr lang="en-US" sz="2000" dirty="0">
                <a:latin typeface="+mj-lt"/>
              </a:rPr>
              <a:t>(</a:t>
            </a:r>
            <a:r>
              <a:rPr lang="ru-RU" sz="2000" dirty="0">
                <a:latin typeface="+mj-lt"/>
              </a:rPr>
              <a:t>для </a:t>
            </a:r>
            <a:r>
              <a:rPr lang="en-US" sz="2000" dirty="0">
                <a:latin typeface="+mj-lt"/>
              </a:rPr>
              <a:t>Standard Opt4, DNA Opt2/4/6/8)</a:t>
            </a:r>
            <a:endParaRPr lang="ru-RU" sz="2000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Освоены </a:t>
            </a:r>
            <a:r>
              <a:rPr lang="ru-RU" sz="2000" b="1" dirty="0">
                <a:latin typeface="+mj-lt"/>
              </a:rPr>
              <a:t>алгоритмы кластеризации</a:t>
            </a:r>
            <a:r>
              <a:rPr lang="ru-RU" sz="2000" dirty="0">
                <a:latin typeface="+mj-lt"/>
              </a:rPr>
              <a:t>:                                                          </a:t>
            </a:r>
            <a:r>
              <a:rPr lang="en-US" sz="2000" dirty="0">
                <a:latin typeface="+mj-lt"/>
              </a:rPr>
              <a:t>K-Means, K-Means (</a:t>
            </a:r>
            <a:r>
              <a:rPr lang="ru-RU" sz="2000" dirty="0">
                <a:latin typeface="+mj-lt"/>
              </a:rPr>
              <a:t>генетический</a:t>
            </a:r>
            <a:r>
              <a:rPr lang="en-US" sz="2000" dirty="0">
                <a:latin typeface="+mj-lt"/>
              </a:rPr>
              <a:t>)</a:t>
            </a:r>
            <a:r>
              <a:rPr lang="ru-RU" sz="2000" dirty="0">
                <a:latin typeface="+mj-lt"/>
              </a:rPr>
              <a:t>, </a:t>
            </a:r>
            <a:r>
              <a:rPr lang="en-US" sz="2000" dirty="0">
                <a:latin typeface="+mj-lt"/>
              </a:rPr>
              <a:t>DBSCAN</a:t>
            </a:r>
            <a:endParaRPr lang="ru-RU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+mj-lt"/>
              </a:rPr>
              <a:t> </a:t>
            </a:r>
            <a:r>
              <a:rPr lang="ru-RU" sz="2000" b="1" dirty="0">
                <a:latin typeface="+mj-lt"/>
              </a:rPr>
              <a:t>Принято на ЦК </a:t>
            </a:r>
            <a:r>
              <a:rPr lang="ru-RU" sz="2000" dirty="0">
                <a:latin typeface="+mj-lt"/>
              </a:rPr>
              <a:t>«</a:t>
            </a:r>
            <a:r>
              <a:rPr lang="ru-RU" sz="2000" i="1" dirty="0">
                <a:latin typeface="+mj-lt"/>
              </a:rPr>
              <a:t>Цифровой исследователь</a:t>
            </a:r>
            <a:r>
              <a:rPr lang="ru-RU" sz="2000" dirty="0">
                <a:latin typeface="+mj-lt"/>
              </a:rPr>
              <a:t>»</a:t>
            </a:r>
            <a:r>
              <a:rPr lang="en-US" sz="2000" dirty="0">
                <a:latin typeface="+mj-lt"/>
              </a:rPr>
              <a:t>: </a:t>
            </a:r>
            <a:r>
              <a:rPr lang="ru-RU" sz="2000" dirty="0">
                <a:latin typeface="+mj-lt"/>
              </a:rPr>
              <a:t>                                                  </a:t>
            </a:r>
            <a:r>
              <a:rPr lang="en-US" sz="2000" dirty="0">
                <a:latin typeface="+mj-lt"/>
              </a:rPr>
              <a:t>24 </a:t>
            </a:r>
            <a:r>
              <a:rPr lang="en-US" sz="1600" dirty="0">
                <a:latin typeface="+mj-lt"/>
              </a:rPr>
              <a:t>(</a:t>
            </a:r>
            <a:r>
              <a:rPr lang="ru-RU" sz="1600" dirty="0">
                <a:latin typeface="+mj-lt"/>
              </a:rPr>
              <a:t>и ещё 12 на подходе</a:t>
            </a:r>
            <a:r>
              <a:rPr lang="en-US" sz="1600" dirty="0">
                <a:latin typeface="+mj-lt"/>
              </a:rPr>
              <a:t>)</a:t>
            </a:r>
            <a:endParaRPr lang="ru-RU" sz="1600" dirty="0">
              <a:latin typeface="+mj-lt"/>
            </a:endParaRPr>
          </a:p>
          <a:p>
            <a:pPr marL="0" indent="0">
              <a:buNone/>
            </a:pPr>
            <a:endParaRPr lang="ru-RU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Организована </a:t>
            </a:r>
            <a:r>
              <a:rPr lang="ru-RU" sz="2000" b="1" dirty="0">
                <a:latin typeface="+mj-lt"/>
              </a:rPr>
              <a:t>таблица </a:t>
            </a:r>
            <a:r>
              <a:rPr lang="ru-RU" sz="2000" dirty="0">
                <a:latin typeface="+mj-lt"/>
              </a:rPr>
              <a:t>для лабораторных закупок</a:t>
            </a:r>
            <a:r>
              <a:rPr lang="ru-RU" sz="1600" dirty="0">
                <a:latin typeface="+mj-lt"/>
              </a:rPr>
              <a:t> </a:t>
            </a:r>
            <a:endParaRPr lang="ru-RU" sz="20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7F0673-EC85-863B-C079-564274D92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550" y="1615440"/>
            <a:ext cx="2411730" cy="4287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3BE11A-6E9D-6473-3FC1-03CC9D3F9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9511">
            <a:off x="7254242" y="2735511"/>
            <a:ext cx="1901585" cy="253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8090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FAFF7-98EE-9828-2A31-7CC6170D0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56EA2D35-17D8-E2AF-6106-C0B298F8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27882E-C575-1926-61C4-36985A5F0C36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19050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590D8FDE-5A0A-8BEB-8FA3-90A4879A994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9050">
                  <a:solidFill>
                    <a:sysClr val="windowText" lastClr="000000"/>
                  </a:solidFill>
                  <a:prstDash val="sysDash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Планы</a:t>
            </a:r>
            <a:r>
              <a:rPr lang="en-US" sz="5400" b="1" dirty="0">
                <a:ln w="19050">
                  <a:solidFill>
                    <a:sysClr val="windowText" lastClr="000000"/>
                  </a:solidFill>
                  <a:prstDash val="sysDash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22.09 – 6.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10</a:t>
            </a:r>
            <a:endParaRPr lang="en-US" sz="5400" dirty="0">
              <a:ln w="19050">
                <a:solidFill>
                  <a:sysClr val="windowText" lastClr="000000"/>
                </a:solidFill>
                <a:prstDash val="sysDash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C520238-25DA-5869-CC8A-D6837625AC35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032995EA-35BA-2A6D-255A-95AD21E4F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FCD2134-5AC0-0BAC-8F56-2D26DD42597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1CD1C1ED-3B1D-9DE1-C8C8-9AC16623CB80}"/>
              </a:ext>
            </a:extLst>
          </p:cNvPr>
          <p:cNvSpPr txBox="1">
            <a:spLocks/>
          </p:cNvSpPr>
          <p:nvPr/>
        </p:nvSpPr>
        <p:spPr>
          <a:xfrm>
            <a:off x="761734" y="2117740"/>
            <a:ext cx="6522986" cy="397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Формировать </a:t>
            </a:r>
            <a:r>
              <a:rPr lang="ru-RU" sz="2000" b="1" dirty="0">
                <a:latin typeface="+mj-lt"/>
              </a:rPr>
              <a:t>отчёт </a:t>
            </a:r>
            <a:r>
              <a:rPr lang="ru-RU" sz="2000" dirty="0">
                <a:latin typeface="+mj-lt"/>
              </a:rPr>
              <a:t>по стажировке </a:t>
            </a:r>
            <a:r>
              <a:rPr lang="en-US" sz="2000" i="1" dirty="0">
                <a:latin typeface="+mj-lt"/>
              </a:rPr>
              <a:t>START</a:t>
            </a:r>
            <a:r>
              <a:rPr lang="ru-RU" sz="2000" i="1" dirty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📓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Готовить </a:t>
            </a:r>
            <a:r>
              <a:rPr lang="ru-RU" sz="2000" b="1" dirty="0">
                <a:latin typeface="+mj-lt"/>
              </a:rPr>
              <a:t>материал </a:t>
            </a:r>
            <a:r>
              <a:rPr lang="ru-RU" sz="2000" dirty="0">
                <a:latin typeface="+mj-lt"/>
              </a:rPr>
              <a:t>для статьи по </a:t>
            </a:r>
            <a:r>
              <a:rPr lang="en-US" sz="2000" b="1" dirty="0">
                <a:latin typeface="+mj-lt"/>
              </a:rPr>
              <a:t>LomCon-2025</a:t>
            </a:r>
            <a:r>
              <a:rPr lang="ru-RU" sz="2000" b="1" dirty="0">
                <a:latin typeface="+mj-lt"/>
              </a:rPr>
              <a:t> 🧠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+mj-lt"/>
              </a:rPr>
              <a:t> </a:t>
            </a:r>
            <a:r>
              <a:rPr lang="ru-RU" sz="1800" dirty="0">
                <a:latin typeface="+mj-lt"/>
              </a:rPr>
              <a:t>Готовить </a:t>
            </a:r>
            <a:r>
              <a:rPr lang="ru-RU" sz="1800" b="1" dirty="0">
                <a:latin typeface="+mj-lt"/>
              </a:rPr>
              <a:t>материал </a:t>
            </a:r>
            <a:r>
              <a:rPr lang="ru-RU" sz="1800" dirty="0">
                <a:latin typeface="+mj-lt"/>
              </a:rPr>
              <a:t>для статьи по комплексной </a:t>
            </a:r>
            <a:r>
              <a:rPr lang="ru-RU" sz="1800" b="1" dirty="0">
                <a:latin typeface="+mj-lt"/>
              </a:rPr>
              <a:t>валидации </a:t>
            </a:r>
            <a:r>
              <a:rPr lang="ru-RU" sz="1800" dirty="0">
                <a:latin typeface="+mj-lt"/>
              </a:rPr>
              <a:t>электромагнитных физических листов </a:t>
            </a:r>
            <a:r>
              <a:rPr lang="en-US" sz="1800" dirty="0">
                <a:latin typeface="+mj-lt"/>
              </a:rPr>
              <a:t>Geant4</a:t>
            </a:r>
            <a:r>
              <a:rPr lang="ru-RU" sz="1800" dirty="0">
                <a:latin typeface="+mj-lt"/>
              </a:rPr>
              <a:t> ⚛️</a:t>
            </a:r>
            <a:endParaRPr lang="ru-RU" sz="1400" dirty="0">
              <a:latin typeface="+mj-lt"/>
            </a:endParaRPr>
          </a:p>
          <a:p>
            <a:pPr marL="0" indent="0">
              <a:buNone/>
            </a:pPr>
            <a:endParaRPr lang="ru-RU" sz="14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Продолжать деятельность </a:t>
            </a:r>
            <a:r>
              <a:rPr lang="ru-RU" sz="2000" b="1" dirty="0">
                <a:latin typeface="+mj-lt"/>
              </a:rPr>
              <a:t>цифрового куратора ✅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+mj-lt"/>
              </a:rPr>
              <a:t> </a:t>
            </a:r>
            <a:r>
              <a:rPr lang="ru-RU" sz="2000" b="1" dirty="0">
                <a:latin typeface="+mj-lt"/>
              </a:rPr>
              <a:t>Вернуться </a:t>
            </a:r>
            <a:r>
              <a:rPr lang="ru-RU" sz="2000" dirty="0">
                <a:latin typeface="+mj-lt"/>
              </a:rPr>
              <a:t>в Томск 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A52178-2FC7-F037-4649-D352BFC97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798" y="1668673"/>
            <a:ext cx="3562299" cy="462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8525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F5ADF4B-298B-38B4-3490-0BE1F07B7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7073883"/>
            <a:ext cx="12806434" cy="72036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D61C283-A215-D6C9-C962-08F7FDA2F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341999" y="10315328"/>
            <a:ext cx="8023601" cy="42311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9C1D4BE-30EE-37B1-CAF1-FCFA82D27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61" y="10291785"/>
            <a:ext cx="5010915" cy="3985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E0E22-AF54-481E-8F92-36854CEE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63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Спасибо за внимание!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E6084-AA49-F1A6-F19C-19828CFFD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4364637" y="3292658"/>
            <a:ext cx="1162688" cy="11443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D768E5-3D9C-4DB0-65F9-FF55CAB8F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2776" y="3289332"/>
            <a:ext cx="2003802" cy="1155133"/>
          </a:xfrm>
          <a:prstGeom prst="rect">
            <a:avLst/>
          </a:prstGeom>
        </p:spPr>
      </p:pic>
      <p:pic>
        <p:nvPicPr>
          <p:cNvPr id="81" name="Picture 2" descr="Picture background">
            <a:extLst>
              <a:ext uri="{FF2B5EF4-FFF2-40B4-BE49-F238E27FC236}">
                <a16:creationId xmlns:a16="http://schemas.microsoft.com/office/drawing/2014/main" id="{7F9858C2-3583-CCD4-0830-BEA6164B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07" y="2923919"/>
            <a:ext cx="291120" cy="2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25BB1AC-3118-7C52-D16F-F6ABB733259A}"/>
              </a:ext>
            </a:extLst>
          </p:cNvPr>
          <p:cNvSpPr txBox="1"/>
          <p:nvPr/>
        </p:nvSpPr>
        <p:spPr>
          <a:xfrm>
            <a:off x="4823669" y="2870288"/>
            <a:ext cx="276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matvey.vologzhin@mail.ru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83724D-5E71-03B5-55E6-A0199A0F7935}"/>
              </a:ext>
            </a:extLst>
          </p:cNvPr>
          <p:cNvGrpSpPr/>
          <p:nvPr/>
        </p:nvGrpSpPr>
        <p:grpSpPr>
          <a:xfrm>
            <a:off x="248857" y="7388574"/>
            <a:ext cx="11694288" cy="3396613"/>
            <a:chOff x="248857" y="7388574"/>
            <a:chExt cx="11694288" cy="339661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6772013-2CBC-8769-BCE8-F43940BDC75A}"/>
                </a:ext>
              </a:extLst>
            </p:cNvPr>
            <p:cNvGrpSpPr/>
            <p:nvPr/>
          </p:nvGrpSpPr>
          <p:grpSpPr>
            <a:xfrm>
              <a:off x="4669743" y="7388574"/>
              <a:ext cx="3118356" cy="369332"/>
              <a:chOff x="343692" y="3378315"/>
              <a:chExt cx="2804051" cy="369332"/>
            </a:xfrm>
          </p:grpSpPr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7272C685-2D3C-01F8-FDC1-409B99BBD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8C6B3E-1759-6B30-2414-27EF0FC08EF9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4E3CB834-1128-20B6-5F25-6EEB1861B2AA}"/>
                </a:ext>
              </a:extLst>
            </p:cNvPr>
            <p:cNvSpPr txBox="1">
              <a:spLocks/>
            </p:cNvSpPr>
            <p:nvPr/>
          </p:nvSpPr>
          <p:spPr>
            <a:xfrm>
              <a:off x="248857" y="9459624"/>
              <a:ext cx="11694288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62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Я, конечно, готов ответить на ваши вопросы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но </a:t>
              </a:r>
              <a:r>
                <a:rPr lang="ru-RU" b="1" strike="sngStrike" dirty="0">
                  <a:solidFill>
                    <a:srgbClr val="7030A0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мне лень</a:t>
              </a:r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 интернет плохо в Томске ловит,</a:t>
              </a:r>
            </a:p>
            <a:p>
              <a:pPr algn="ctr"/>
              <a:r>
                <a:rPr lang="ru-RU" sz="23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и вообще мне бежать надо!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40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C719E-3438-9D88-2419-6F9E3469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AF20D-6B39-6E1D-C318-28FE08AEA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-172810"/>
            <a:ext cx="12806434" cy="7203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0CAEC-79EB-5962-1084-7C6C05B33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013626" y="2394297"/>
            <a:ext cx="9269693" cy="4888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AB75C-36E4-4F35-3251-27E239A2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410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A8A56-68A5-E113-9F64-A0862961A888}"/>
              </a:ext>
            </a:extLst>
          </p:cNvPr>
          <p:cNvGrpSpPr/>
          <p:nvPr/>
        </p:nvGrpSpPr>
        <p:grpSpPr>
          <a:xfrm>
            <a:off x="248857" y="0"/>
            <a:ext cx="11694288" cy="3522787"/>
            <a:chOff x="905601" y="-33503"/>
            <a:chExt cx="10515600" cy="35227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489231-FD37-E90E-D7B5-CBE437373470}"/>
                </a:ext>
              </a:extLst>
            </p:cNvPr>
            <p:cNvGrpSpPr/>
            <p:nvPr/>
          </p:nvGrpSpPr>
          <p:grpSpPr>
            <a:xfrm>
              <a:off x="4880898" y="-33503"/>
              <a:ext cx="2804051" cy="369332"/>
              <a:chOff x="343692" y="3378315"/>
              <a:chExt cx="2804051" cy="369332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C758F950-2B40-F5D5-DFBF-9C59D687C8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FDDD67-E18E-3170-D0F6-E67EFA91CC4F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8304AB3-F914-3EC2-D063-BCC68B0EDBC7}"/>
                </a:ext>
              </a:extLst>
            </p:cNvPr>
            <p:cNvSpPr txBox="1">
              <a:spLocks/>
            </p:cNvSpPr>
            <p:nvPr/>
          </p:nvSpPr>
          <p:spPr>
            <a:xfrm>
              <a:off x="905601" y="2163721"/>
              <a:ext cx="1051560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57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Сегодня я готов ответить на один ваш вопрос</a:t>
              </a:r>
              <a:endParaRPr lang="ru-RU" sz="4100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  <a:p>
              <a:pPr algn="ctr"/>
              <a:r>
                <a:rPr lang="ru-RU" sz="31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Может быть два.</a:t>
              </a:r>
            </a:p>
            <a:p>
              <a:pPr algn="ctr"/>
              <a:r>
                <a:rPr lang="ru-RU" sz="13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Но если настаиваете, то могу и три...</a:t>
              </a:r>
            </a:p>
            <a:p>
              <a:pPr algn="ctr"/>
              <a:endParaRPr lang="ru-RU" sz="2300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356FCF2-5647-F3CC-FBAC-758E8CB64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981" y="3487611"/>
            <a:ext cx="4568301" cy="36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0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463FC-1685-1EE8-38D2-36D36BDFB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7505F962-A324-3D1B-0AEA-5AAF04AA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80" y="2366826"/>
            <a:ext cx="9489440" cy="1760660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 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I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49D15-5509-7EEE-01CC-BF0F60EE7361}"/>
              </a:ext>
            </a:extLst>
          </p:cNvPr>
          <p:cNvSpPr txBox="1"/>
          <p:nvPr/>
        </p:nvSpPr>
        <p:spPr>
          <a:xfrm>
            <a:off x="2250440" y="3417655"/>
            <a:ext cx="7752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СТАЖИРОВКА</a:t>
            </a:r>
            <a:endParaRPr lang="ru-RU" sz="36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D077C80-6A00-1ABD-FB02-0BEF18099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6713" y="-7596583"/>
            <a:ext cx="25697036" cy="144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21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72B1D-A525-B1B3-99B8-1F9CE5BA5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4FB4BEFF-3B88-A601-9BED-FF8DD306A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ED3CDAF4-28B6-C039-A4D5-97BA1C3B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70D2C5-2CD0-0990-FA84-D8E44B750968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E8727C6-0BA0-9249-7D81-F9298AB99106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Радиальное распределение дозы</a:t>
            </a:r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Эксперимент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6954C0FF-A06D-213F-8829-1FDCFD5DE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EF7B71F-02DA-65BA-0058-E1A884A92788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CC29FB5F-1EE6-6203-5EED-CB0AE7E7A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DF6DC04-0CAB-11E9-C0BB-BE6869C20B6D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E7F53A0-5A19-211F-A5FD-04CD665D4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030" y="1762275"/>
            <a:ext cx="45959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9626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CE41D-335F-22EB-41CB-1AEDFCDF9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DCE079C3-5D55-C1B0-3E1D-05D8BBDC5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718559D-EF6D-1275-BE31-52A3A267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A2E3CB5-68BB-1287-A1E6-679CB47E8BB4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08F0936D-98BA-133D-37EE-53D0F0E4126A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Радиальное распределение дозы</a:t>
            </a:r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Эксперимент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C2C0A22F-82A9-3B59-3D0C-E751CB6CC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59E8B8-7516-3AA3-D253-D9CD7872D3A7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2A552B61-C0BA-679A-314B-7BCF45515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24A14AC-035E-4FD9-AC59-023554F4B799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3887693-3928-D602-ACC5-ECDC62921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336" y="1538341"/>
            <a:ext cx="8423793" cy="45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1022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1A3F3-0AA4-D721-190F-54B2C63CB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595177EE-FA6D-92A1-9D7E-A5E48CF7B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5C841613-C7FB-83DD-8695-0797AC711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0BECF7-DBDE-A595-2D59-832B40D5A9F2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B273B67A-0941-4B59-FB46-446C3C450A0F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Радиальное распределение дозы</a:t>
            </a:r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Geant4-DNA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ECE15483-1C54-1DC2-9148-379EA39DB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DE295AD-F74C-787E-6A81-5A1D213B2B6F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18D73B99-FC48-EF66-8C6F-089EB5451E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DDEC5C9-8612-120E-6680-FB8774FEF8A7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539FBCD-8B18-65A2-51AA-0AA61D562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855049" y="-634688"/>
            <a:ext cx="4378370" cy="909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8721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D1A0A-EF1D-8259-CF85-5945D0FC6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65BDB340-D127-97D4-FDA7-42CE4D9A3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B7C060E5-FAC4-AE83-7AE1-6414A26D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74D55E6-F622-4004-6B94-E37AFE8ABFC4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2D0CF36D-5928-5C29-7CA4-900D1AD0ECA6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Радиальное распределение дозы</a:t>
            </a:r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Кластеризация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DBD3FEA9-4BB8-38AA-FCBC-95E3AF421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D555588-1F0A-4DCF-0942-9A39FCE8CBA5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216DE547-C3F7-5D88-7E81-DEC6CE243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A0C5231-CAB6-E56C-CD61-ECD1FC650E2F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5622B7B-3323-A388-6233-0EE11174D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166" y="1828140"/>
            <a:ext cx="7952134" cy="434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4802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AF699-C23F-16FE-5C48-04893CB99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CD4652BB-3523-A924-29D7-DBC78381D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C7EE6E78-A24E-F58D-5035-D8EE7C68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238079-CC73-FA54-B299-9DD2778CDCE6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4D55E497-A0F2-BC41-289C-13FE230518E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Радиальное распределение дозы</a:t>
            </a:r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Кластеризация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EC4D320-8AA7-9DA2-3021-11CDEF270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47FF56F-A05C-E0AB-0A1F-3576375F2446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5AFD2E27-69EB-BBAC-055B-5C90F3BB4F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8100A26-5447-2705-38D3-03406B947E11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E08D3C6-87CC-307C-1241-418BBF78A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999" y="2528304"/>
            <a:ext cx="4931281" cy="2812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C84E44-E9D8-706B-FA03-D59A6E7ACA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20" y="2528305"/>
            <a:ext cx="4985921" cy="281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181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7ACA3-D70B-D593-5BF7-2C34C1DEA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3506659-4ED9-F4C5-A59E-30D1EDD12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71308114-8236-48BD-9025-AB6A7C9F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E39311-4B0E-A879-4169-298C7C8BF548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52BF3F9F-4723-74B1-3D39-B2A787B41829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Радиальное распределение дозы</a:t>
            </a:r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Валидация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(RDD &amp; LET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)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DC070AAF-5F02-8828-64AA-8CDE8AA6C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1007558-E60D-5DDC-D2E3-5D4506FF9F9C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FDA97F99-1089-F561-8DB6-F0EE8D0B5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B82D613-D248-57CB-3673-DA6B77672F60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8299BE7-2913-4F26-A6B7-2004439BA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708" y="1665737"/>
            <a:ext cx="8517136" cy="463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5102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59657-D854-BC63-88DB-CC2492E0E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D669AE4F-DD9D-3F8A-A5BC-BFCD6F825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6EA18BBE-32C4-4305-A1B4-6E30B36B4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CDBF32-5CC0-C010-424A-0E21A11E1618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6245A659-DD04-0871-2438-FB63D76564F2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Радиальное распределение дозы</a:t>
            </a:r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Валидация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(RDD &amp; LET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)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9CCEB7EA-AFC1-7FE1-722B-5FAC14272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0AF5879-CF35-0168-9F80-0C7E393A9B2E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9D1FA311-38FA-B549-6633-8FDE0AB77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9C2D0A9-210D-18DF-6565-3DC6FC1B4E81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7FC3AD6-35F4-E2C1-44AD-92E7C0452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59" b="1"/>
          <a:stretch>
            <a:fillRect/>
          </a:stretch>
        </p:blipFill>
        <p:spPr>
          <a:xfrm>
            <a:off x="1889303" y="1668491"/>
            <a:ext cx="8309860" cy="44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5552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5717</TotalTime>
  <Words>397</Words>
  <Application>Microsoft Office PowerPoint</Application>
  <PresentationFormat>Widescreen</PresentationFormat>
  <Paragraphs>101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Bold</vt:lpstr>
      <vt:lpstr>Calibri Light</vt:lpstr>
      <vt:lpstr>Wingdings</vt:lpstr>
      <vt:lpstr>Office Theme</vt:lpstr>
      <vt:lpstr>PowerPoint Presentation</vt:lpstr>
      <vt:lpstr>ЧАСТЬ I </vt:lpstr>
      <vt:lpstr> </vt:lpstr>
      <vt:lpstr> </vt:lpstr>
      <vt:lpstr> </vt:lpstr>
      <vt:lpstr> </vt:lpstr>
      <vt:lpstr> </vt:lpstr>
      <vt:lpstr> </vt:lpstr>
      <vt:lpstr> </vt:lpstr>
      <vt:lpstr> </vt:lpstr>
      <vt:lpstr>ЧАСТЬ II </vt:lpstr>
      <vt:lpstr> </vt:lpstr>
      <vt:lpstr> </vt:lpstr>
      <vt:lpstr>ЧАСТЬ III </vt:lpstr>
      <vt:lpstr> </vt:lpstr>
      <vt:lpstr> </vt:lpstr>
      <vt:lpstr>Спасибо за внимание!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воздействия диффузионных альфа-излучателей на клетку при лучевой терапии</dc:title>
  <dc:creator>Матвей Вологжин</dc:creator>
  <cp:lastModifiedBy>Matthew Vologzhin</cp:lastModifiedBy>
  <cp:revision>5</cp:revision>
  <dcterms:created xsi:type="dcterms:W3CDTF">2024-08-30T15:21:47Z</dcterms:created>
  <dcterms:modified xsi:type="dcterms:W3CDTF">2025-09-22T11:26:03Z</dcterms:modified>
</cp:coreProperties>
</file>