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71" r:id="rId3"/>
    <p:sldId id="286" r:id="rId5"/>
    <p:sldId id="315" r:id="rId6"/>
    <p:sldId id="316" r:id="rId7"/>
    <p:sldId id="278"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5"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A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showGuides="1">
      <p:cViewPr>
        <p:scale>
          <a:sx n="100" d="100"/>
          <a:sy n="100" d="100"/>
        </p:scale>
        <p:origin x="534" y="660"/>
      </p:cViewPr>
      <p:guideLst>
        <p:guide orient="horz" pos="2135"/>
        <p:guide pos="383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08029-A7F8-41B1-A922-2F9F857971D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A571E-2BB6-4D98-B807-DF858A1DC3C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7A571E-2BB6-4D98-B807-DF858A1DC3C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Microsoft YaHei"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Microsoft YaHei"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7A571E-2BB6-4D98-B807-DF858A1DC3C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85.xml"/><Relationship Id="rId7" Type="http://schemas.openxmlformats.org/officeDocument/2006/relationships/image" Target="../media/image4.png"/><Relationship Id="rId6" Type="http://schemas.openxmlformats.org/officeDocument/2006/relationships/tags" Target="../tags/tag84.xml"/><Relationship Id="rId5" Type="http://schemas.openxmlformats.org/officeDocument/2006/relationships/image" Target="../media/image3.png"/><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2.png"/><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1.png"/><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image" Target="../media/image2.png"/><Relationship Id="rId3" Type="http://schemas.openxmlformats.org/officeDocument/2006/relationships/tags" Target="../tags/tag98.xm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07.xml"/><Relationship Id="rId7" Type="http://schemas.openxmlformats.org/officeDocument/2006/relationships/image" Target="../media/image4.png"/><Relationship Id="rId6" Type="http://schemas.openxmlformats.org/officeDocument/2006/relationships/tags" Target="../tags/tag106.xml"/><Relationship Id="rId5" Type="http://schemas.openxmlformats.org/officeDocument/2006/relationships/image" Target="../media/image3.png"/><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image" Target="../media/image5.jpeg"/><Relationship Id="rId11" Type="http://schemas.openxmlformats.org/officeDocument/2006/relationships/image" Target="../media/image2.png"/><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image" Target="../media/image5.jpeg"/><Relationship Id="rId11" Type="http://schemas.openxmlformats.org/officeDocument/2006/relationships/image" Target="../media/image2.png"/><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image" Target="../media/image6.jpeg"/><Relationship Id="rId11" Type="http://schemas.openxmlformats.org/officeDocument/2006/relationships/image" Target="../media/image2.png"/><Relationship Id="rId10" Type="http://schemas.openxmlformats.org/officeDocument/2006/relationships/tags" Target="../tags/tag13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image" Target="../media/image5.jpeg"/><Relationship Id="rId13" Type="http://schemas.openxmlformats.org/officeDocument/2006/relationships/image" Target="../media/image2.png"/><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image" Target="../media/image8.png"/><Relationship Id="rId3" Type="http://schemas.openxmlformats.org/officeDocument/2006/relationships/tags" Target="../tags/tag147.xml"/><Relationship Id="rId2" Type="http://schemas.openxmlformats.org/officeDocument/2006/relationships/image" Target="../media/image7.png"/><Relationship Id="rId10" Type="http://schemas.openxmlformats.org/officeDocument/2006/relationships/tags" Target="../tags/tag15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3.xml"/><Relationship Id="rId7" Type="http://schemas.openxmlformats.org/officeDocument/2006/relationships/image" Target="../media/image4.png"/><Relationship Id="rId6" Type="http://schemas.openxmlformats.org/officeDocument/2006/relationships/tags" Target="../tags/tag12.xml"/><Relationship Id="rId5" Type="http://schemas.openxmlformats.org/officeDocument/2006/relationships/image" Target="../media/image3.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image" Target="../media/image2.png"/><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1.png"/><Relationship Id="rId2" Type="http://schemas.openxmlformats.org/officeDocument/2006/relationships/tags" Target="../tags/tag19.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31.xml"/><Relationship Id="rId7" Type="http://schemas.openxmlformats.org/officeDocument/2006/relationships/image" Target="../media/image4.png"/><Relationship Id="rId6" Type="http://schemas.openxmlformats.org/officeDocument/2006/relationships/tags" Target="../tags/tag30.xml"/><Relationship Id="rId5" Type="http://schemas.openxmlformats.org/officeDocument/2006/relationships/image" Target="../media/image3.png"/><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42.xml"/><Relationship Id="rId7" Type="http://schemas.openxmlformats.org/officeDocument/2006/relationships/image" Target="../media/image4.png"/><Relationship Id="rId6" Type="http://schemas.openxmlformats.org/officeDocument/2006/relationships/tags" Target="../tags/tag41.xml"/><Relationship Id="rId5" Type="http://schemas.openxmlformats.org/officeDocument/2006/relationships/image" Target="../media/image3.png"/><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7" Type="http://schemas.openxmlformats.org/officeDocument/2006/relationships/tags" Target="../tags/tag50.xml"/><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55.xml"/><Relationship Id="rId7" Type="http://schemas.openxmlformats.org/officeDocument/2006/relationships/image" Target="../media/image4.png"/><Relationship Id="rId6" Type="http://schemas.openxmlformats.org/officeDocument/2006/relationships/tags" Target="../tags/tag54.xml"/><Relationship Id="rId5" Type="http://schemas.openxmlformats.org/officeDocument/2006/relationships/image" Target="../media/image3.png"/><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64.xml"/><Relationship Id="rId7" Type="http://schemas.openxmlformats.org/officeDocument/2006/relationships/image" Target="../media/image4.png"/><Relationship Id="rId6" Type="http://schemas.openxmlformats.org/officeDocument/2006/relationships/tags" Target="../tags/tag63.xml"/><Relationship Id="rId5" Type="http://schemas.openxmlformats.org/officeDocument/2006/relationships/image" Target="../media/image3.png"/><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5.xml"/><Relationship Id="rId7" Type="http://schemas.openxmlformats.org/officeDocument/2006/relationships/image" Target="../media/image4.png"/><Relationship Id="rId6" Type="http://schemas.openxmlformats.org/officeDocument/2006/relationships/tags" Target="../tags/tag74.xml"/><Relationship Id="rId5" Type="http://schemas.openxmlformats.org/officeDocument/2006/relationships/image" Target="../media/image3.png"/><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0" name="图片 9" descr="花"/>
          <p:cNvPicPr>
            <a:picLocks noChangeAspect="1"/>
          </p:cNvPicPr>
          <p:nvPr userDrawn="1">
            <p:custDataLst>
              <p:tags r:id="rId2"/>
            </p:custDataLst>
          </p:nvPr>
        </p:nvPicPr>
        <p:blipFill rotWithShape="1">
          <a:blip r:embed="rId3" cstate="screen">
            <a:extLst>
              <a:ext uri="{28A0092B-C50C-407E-A947-70E740481C1C}">
                <a14:useLocalDpi xmlns:a14="http://schemas.microsoft.com/office/drawing/2010/main" val="0"/>
              </a:ext>
            </a:extLst>
          </a:blip>
          <a:srcRect/>
          <a:stretch>
            <a:fillRect/>
          </a:stretch>
        </p:blipFill>
        <p:spPr>
          <a:xfrm>
            <a:off x="-8255" y="776065"/>
            <a:ext cx="12209145" cy="6081935"/>
          </a:xfrm>
          <a:prstGeom prst="rect">
            <a:avLst/>
          </a:prstGeom>
        </p:spPr>
      </p:pic>
      <p:cxnSp>
        <p:nvCxnSpPr>
          <p:cNvPr id="8" name="PA_直接连接符 27"/>
          <p:cNvCxnSpPr/>
          <p:nvPr userDrawn="1">
            <p:custDataLst>
              <p:tags r:id="rId4"/>
            </p:custDataLst>
          </p:nvPr>
        </p:nvCxnSpPr>
        <p:spPr>
          <a:xfrm flipH="1">
            <a:off x="3198808" y="3026772"/>
            <a:ext cx="5372863"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9" name="PA_Graphic 33"/>
          <p:cNvPicPr>
            <a:picLocks noChangeAspect="1"/>
          </p:cNvPicPr>
          <p:nvPr userDrawn="1">
            <p:custDataLst>
              <p:tags r:id="rId5"/>
            </p:custDataLst>
          </p:nvPr>
        </p:nvPicPr>
        <p:blipFill>
          <a:blip r:embed="rId6" cstate="screen">
            <a:extLst>
              <a:ext uri="{28A0092B-C50C-407E-A947-70E740481C1C}">
                <a14:useLocalDpi xmlns:a14="http://schemas.microsoft.com/office/drawing/2010/main" val="0"/>
              </a:ext>
            </a:extLst>
          </a:blip>
          <a:stretch>
            <a:fillRect/>
          </a:stretch>
        </p:blipFill>
        <p:spPr>
          <a:xfrm flipH="1">
            <a:off x="5837904" y="3918652"/>
            <a:ext cx="516192" cy="425675"/>
          </a:xfrm>
          <a:prstGeom prst="rect">
            <a:avLst/>
          </a:prstGeom>
        </p:spPr>
      </p:pic>
      <p:sp>
        <p:nvSpPr>
          <p:cNvPr id="2" name="标题 1"/>
          <p:cNvSpPr>
            <a:spLocks noGrp="1"/>
          </p:cNvSpPr>
          <p:nvPr>
            <p:ph type="ctrTitle" hasCustomPrompt="1"/>
            <p:custDataLst>
              <p:tags r:id="rId7"/>
            </p:custDataLst>
          </p:nvPr>
        </p:nvSpPr>
        <p:spPr>
          <a:xfrm>
            <a:off x="2190711" y="1384640"/>
            <a:ext cx="7810578" cy="1541462"/>
          </a:xfrm>
          <a:noFill/>
        </p:spPr>
        <p:txBody>
          <a:bodyPr lIns="90000" tIns="46800" rIns="90000" bIns="0" anchor="b">
            <a:normAutofit/>
          </a:bodyPr>
          <a:lstStyle>
            <a:lvl1pPr algn="ctr">
              <a:defRPr sz="6600" spc="0" baseline="0">
                <a:solidFill>
                  <a:schemeClr val="accent1"/>
                </a:solidFill>
                <a:latin typeface="Arial" panose="020B0704020202020204" pitchFamily="34" charset="0"/>
                <a:ea typeface="汉仪旗黑-85S" panose="00020600040101010101" pitchFamily="18" charset="-122"/>
                <a:cs typeface="Arial" panose="020B07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8"/>
            </p:custDataLst>
          </p:nvPr>
        </p:nvSpPr>
        <p:spPr>
          <a:xfrm>
            <a:off x="2190711" y="3149940"/>
            <a:ext cx="7810578" cy="558119"/>
          </a:xfrm>
          <a:noFill/>
        </p:spPr>
        <p:txBody>
          <a:bodyPr lIns="90000" tIns="46800" rIns="90000" bIns="46800">
            <a:normAutofit/>
          </a:bodyPr>
          <a:lstStyle>
            <a:lvl1pPr marL="0" indent="0" algn="ctr">
              <a:buNone/>
              <a:defRPr sz="2000" spc="0" baseline="0">
                <a:solidFill>
                  <a:schemeClr val="tx1">
                    <a:lumMod val="75000"/>
                    <a:lumOff val="25000"/>
                  </a:schemeClr>
                </a:solidFill>
                <a:latin typeface="Arial" panose="020B0704020202020204" pitchFamily="34" charset="0"/>
                <a:cs typeface="Arial"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8255" y="298450"/>
            <a:ext cx="12209145" cy="6562090"/>
            <a:chOff x="-8255" y="298450"/>
            <a:chExt cx="12209145" cy="6562090"/>
          </a:xfrm>
        </p:grpSpPr>
        <p:sp>
          <p:nvSpPr>
            <p:cNvPr id="10" name="矩形 9"/>
            <p:cNvSpPr/>
            <p:nvPr userDrawn="1">
              <p:custDataLst>
                <p:tags r:id="rId3"/>
              </p:custDataLst>
            </p:nvPr>
          </p:nvSpPr>
          <p:spPr>
            <a:xfrm>
              <a:off x="310515" y="298450"/>
              <a:ext cx="11570970" cy="6260465"/>
            </a:xfrm>
            <a:prstGeom prst="rect">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C:\Users\kingsoft\Desktop\图片1.png图片1"/>
            <p:cNvPicPr>
              <a:picLocks noChangeAspect="1"/>
            </p:cNvPicPr>
            <p:nvPr userDrawn="1">
              <p:custDataLst>
                <p:tags r:id="rId4"/>
              </p:custDataLst>
            </p:nvPr>
          </p:nvPicPr>
          <p:blipFill rotWithShape="1">
            <a:blip r:embed="rId5"/>
            <a:srcRect/>
            <a:stretch>
              <a:fillRect/>
            </a:stretch>
          </p:blipFill>
          <p:spPr>
            <a:xfrm>
              <a:off x="10883265" y="5746750"/>
              <a:ext cx="1317625" cy="1113790"/>
            </a:xfrm>
            <a:prstGeom prst="rect">
              <a:avLst/>
            </a:prstGeom>
          </p:spPr>
        </p:pic>
        <p:pic>
          <p:nvPicPr>
            <p:cNvPr id="13" name="图片 12" descr="C:\Users\kingsoft\Desktop\图片1.png图片1"/>
            <p:cNvPicPr>
              <a:picLocks noChangeAspect="1"/>
            </p:cNvPicPr>
            <p:nvPr userDrawn="1">
              <p:custDataLst>
                <p:tags r:id="rId6"/>
              </p:custDataLst>
            </p:nvPr>
          </p:nvPicPr>
          <p:blipFill rotWithShape="1">
            <a:blip r:embed="rId7"/>
            <a:srcRect/>
            <a:stretch>
              <a:fillRect/>
            </a:stretch>
          </p:blipFill>
          <p:spPr>
            <a:xfrm>
              <a:off x="-8255" y="5650865"/>
              <a:ext cx="1310640" cy="1209040"/>
            </a:xfrm>
            <a:prstGeom prst="rect">
              <a:avLst/>
            </a:prstGeom>
          </p:spPr>
        </p:pic>
        <p:pic>
          <p:nvPicPr>
            <p:cNvPr id="14" name="PA_Graphic 33"/>
            <p:cNvPicPr>
              <a:picLocks noChangeAspect="1"/>
            </p:cNvPicPr>
            <p:nvPr userDrawn="1">
              <p:custDataLst>
                <p:tags r:id="rId8"/>
              </p:custDataLst>
            </p:nvPr>
          </p:nvPicPr>
          <p:blipFill>
            <a:blip r:embed="rId9" cstate="screen">
              <a:extLst>
                <a:ext uri="{28A0092B-C50C-407E-A947-70E740481C1C}">
                  <a14:useLocalDpi xmlns:a14="http://schemas.microsoft.com/office/drawing/2010/main" val="0"/>
                </a:ext>
              </a:extLst>
            </a:blip>
            <a:stretch>
              <a:fillRect/>
            </a:stretch>
          </p:blipFill>
          <p:spPr>
            <a:xfrm rot="279626" flipH="1">
              <a:off x="447769" y="471286"/>
              <a:ext cx="443934" cy="366088"/>
            </a:xfrm>
            <a:prstGeom prst="rect">
              <a:avLst/>
            </a:prstGeom>
          </p:spPr>
        </p:pic>
      </p:grpSp>
      <p:sp>
        <p:nvSpPr>
          <p:cNvPr id="3" name="日期占位符 2"/>
          <p:cNvSpPr>
            <a:spLocks noGrp="1"/>
          </p:cNvSpPr>
          <p:nvPr>
            <p:ph type="dt" sz="half" idx="10"/>
            <p:custDataLst>
              <p:tags r:id="rId10"/>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3"/>
            </p:custDataLst>
          </p:nvPr>
        </p:nvSpPr>
        <p:spPr>
          <a:xfrm>
            <a:off x="669930" y="952508"/>
            <a:ext cx="10852237" cy="5388907"/>
          </a:xfrm>
        </p:spPr>
        <p:txBody>
          <a:bodyPr/>
          <a:lstStyle>
            <a:lvl1pPr>
              <a:defRPr>
                <a:latin typeface="Arial" panose="020B0704020202020204" pitchFamily="34" charset="0"/>
                <a:ea typeface="Microsoft YaHei" panose="020B0503020204020204" charset="-122"/>
                <a:cs typeface="Arial" panose="020B0704020202020204" pitchFamily="34" charset="0"/>
              </a:defRPr>
            </a:lvl1pPr>
            <a:lvl2pPr>
              <a:defRPr>
                <a:latin typeface="Arial" panose="020B0704020202020204" pitchFamily="34" charset="0"/>
                <a:ea typeface="Microsoft YaHei" panose="020B0503020204020204" charset="-122"/>
                <a:cs typeface="Arial" panose="020B0704020202020204" pitchFamily="34" charset="0"/>
              </a:defRPr>
            </a:lvl2pPr>
            <a:lvl3pPr>
              <a:defRPr>
                <a:latin typeface="Arial" panose="020B0704020202020204" pitchFamily="34" charset="0"/>
                <a:ea typeface="Microsoft YaHei" panose="020B0503020204020204" charset="-122"/>
                <a:cs typeface="Arial" panose="020B0704020202020204" pitchFamily="34" charset="0"/>
              </a:defRPr>
            </a:lvl3pPr>
            <a:lvl4pPr>
              <a:defRPr>
                <a:latin typeface="Arial" panose="020B0704020202020204" pitchFamily="34" charset="0"/>
                <a:ea typeface="Microsoft YaHei" panose="020B0503020204020204" charset="-122"/>
                <a:cs typeface="Arial" panose="020B0704020202020204" pitchFamily="34" charset="0"/>
              </a:defRPr>
            </a:lvl4pPr>
            <a:lvl5pPr>
              <a:defRPr>
                <a:latin typeface="Arial" panose="020B0704020202020204" pitchFamily="34" charset="0"/>
                <a:ea typeface="Microsoft YaHei" panose="020B0503020204020204" charset="-122"/>
                <a:cs typeface="Arial" panose="020B07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bg2"/>
        </a:solidFill>
        <a:effectLst/>
      </p:bgPr>
    </p:bg>
    <p:spTree>
      <p:nvGrpSpPr>
        <p:cNvPr id="1" name=""/>
        <p:cNvGrpSpPr/>
        <p:nvPr/>
      </p:nvGrpSpPr>
      <p:grpSpPr>
        <a:xfrm>
          <a:off x="0" y="0"/>
          <a:ext cx="0" cy="0"/>
          <a:chOff x="0" y="0"/>
          <a:chExt cx="0" cy="0"/>
        </a:xfrm>
      </p:grpSpPr>
      <p:pic>
        <p:nvPicPr>
          <p:cNvPr id="9" name="图片 8" descr="花"/>
          <p:cNvPicPr>
            <a:picLocks noChangeAspect="1"/>
          </p:cNvPicPr>
          <p:nvPr userDrawn="1">
            <p:custDataLst>
              <p:tags r:id="rId2"/>
            </p:custDataLst>
          </p:nvPr>
        </p:nvPicPr>
        <p:blipFill rotWithShape="1">
          <a:blip r:embed="rId3" cstate="screen">
            <a:extLst>
              <a:ext uri="{28A0092B-C50C-407E-A947-70E740481C1C}">
                <a14:useLocalDpi xmlns:a14="http://schemas.microsoft.com/office/drawing/2010/main" val="0"/>
              </a:ext>
            </a:extLst>
          </a:blip>
          <a:srcRect/>
          <a:stretch>
            <a:fillRect/>
          </a:stretch>
        </p:blipFill>
        <p:spPr>
          <a:xfrm>
            <a:off x="-8255" y="776065"/>
            <a:ext cx="12209145" cy="6081935"/>
          </a:xfrm>
          <a:prstGeom prst="rect">
            <a:avLst/>
          </a:prstGeom>
        </p:spPr>
      </p:pic>
      <p:cxnSp>
        <p:nvCxnSpPr>
          <p:cNvPr id="7" name="PA_直接连接符 27"/>
          <p:cNvCxnSpPr/>
          <p:nvPr userDrawn="1">
            <p:custDataLst>
              <p:tags r:id="rId4"/>
            </p:custDataLst>
          </p:nvPr>
        </p:nvCxnSpPr>
        <p:spPr>
          <a:xfrm flipH="1">
            <a:off x="3198808" y="3415370"/>
            <a:ext cx="5372863"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8" name="PA_Graphic 33"/>
          <p:cNvPicPr>
            <a:picLocks noChangeAspect="1"/>
          </p:cNvPicPr>
          <p:nvPr userDrawn="1">
            <p:custDataLst>
              <p:tags r:id="rId5"/>
            </p:custDataLst>
          </p:nvPr>
        </p:nvPicPr>
        <p:blipFill>
          <a:blip r:embed="rId6" cstate="screen">
            <a:extLst>
              <a:ext uri="{28A0092B-C50C-407E-A947-70E740481C1C}">
                <a14:useLocalDpi xmlns:a14="http://schemas.microsoft.com/office/drawing/2010/main" val="0"/>
              </a:ext>
            </a:extLst>
          </a:blip>
          <a:stretch>
            <a:fillRect/>
          </a:stretch>
        </p:blipFill>
        <p:spPr>
          <a:xfrm rot="16200000" flipH="1">
            <a:off x="2812164" y="3202533"/>
            <a:ext cx="516192" cy="425675"/>
          </a:xfrm>
          <a:prstGeom prst="rect">
            <a:avLst/>
          </a:prstGeom>
        </p:spPr>
      </p:pic>
      <p:sp>
        <p:nvSpPr>
          <p:cNvPr id="2" name="标题 1"/>
          <p:cNvSpPr>
            <a:spLocks noGrp="1"/>
          </p:cNvSpPr>
          <p:nvPr>
            <p:ph type="title" hasCustomPrompt="1"/>
            <p:custDataLst>
              <p:tags r:id="rId7"/>
            </p:custDataLst>
          </p:nvPr>
        </p:nvSpPr>
        <p:spPr>
          <a:xfrm>
            <a:off x="2190710" y="1773239"/>
            <a:ext cx="7810579" cy="1541462"/>
          </a:xfrm>
        </p:spPr>
        <p:txBody>
          <a:bodyPr lIns="90000" tIns="46800" rIns="90000" bIns="46800" anchor="b">
            <a:normAutofit/>
          </a:bodyPr>
          <a:lstStyle>
            <a:lvl1pPr algn="ctr">
              <a:defRPr sz="5400" spc="0" baseline="0">
                <a:solidFill>
                  <a:schemeClr val="accent1"/>
                </a:solidFill>
                <a:latin typeface="Microsoft YaHei" panose="020B0503020204020204" charset="-122"/>
                <a:ea typeface="汉仪旗黑-85S" panose="00020600040101010101" pitchFamily="18"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3"/>
            <p:custDataLst>
              <p:tags r:id="rId11"/>
            </p:custDataLst>
          </p:nvPr>
        </p:nvSpPr>
        <p:spPr>
          <a:xfrm>
            <a:off x="2190750" y="3538538"/>
            <a:ext cx="7810500" cy="773330"/>
          </a:xfrm>
        </p:spPr>
        <p:txBody>
          <a:bodyPr lIns="90000" tIns="46800" rIns="90000" bIns="46800">
            <a:normAutofit/>
          </a:bodyPr>
          <a:lstStyle>
            <a:lvl1pPr marL="0" indent="0" algn="ctr">
              <a:buNone/>
              <a:defRPr sz="2000" spc="0" baseline="0">
                <a:solidFill>
                  <a:schemeClr val="tx1">
                    <a:lumMod val="85000"/>
                    <a:lumOff val="15000"/>
                  </a:schemeClr>
                </a:solidFill>
                <a:latin typeface="Arial" panose="020B0704020202020204" pitchFamily="34" charset="0"/>
                <a:cs typeface="Arial" panose="020B0704020202020204" pitchFamily="34" charset="0"/>
              </a:defRPr>
            </a:lvl1pPr>
          </a:lstStyle>
          <a:p>
            <a:pPr lvl="0"/>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A_Graphic 33"/>
          <p:cNvPicPr>
            <a:picLocks noChangeAspect="1"/>
          </p:cNvPicPr>
          <p:nvPr userDrawn="1">
            <p:custDataLst>
              <p:tags r:id="rId3"/>
            </p:custDataLst>
          </p:nvPr>
        </p:nvPicPr>
        <p:blipFill>
          <a:blip r:embed="rId4" cstate="screen">
            <a:extLst>
              <a:ext uri="{28A0092B-C50C-407E-A947-70E740481C1C}">
                <a14:useLocalDpi xmlns:a14="http://schemas.microsoft.com/office/drawing/2010/main" val="0"/>
              </a:ext>
            </a:extLst>
          </a:blip>
          <a:stretch>
            <a:fillRect/>
          </a:stretch>
        </p:blipFill>
        <p:spPr>
          <a:xfrm rot="279626" flipH="1">
            <a:off x="99818" y="481167"/>
            <a:ext cx="443934" cy="366088"/>
          </a:xfrm>
          <a:prstGeom prst="rect">
            <a:avLst/>
          </a:prstGeom>
        </p:spPr>
      </p:pic>
      <p:sp>
        <p:nvSpPr>
          <p:cNvPr id="2" name="标题 1"/>
          <p:cNvSpPr>
            <a:spLocks noGrp="1"/>
          </p:cNvSpPr>
          <p:nvPr>
            <p:ph type="title"/>
            <p:custDataLst>
              <p:tags r:id="rId5"/>
            </p:custDataLst>
          </p:nvPr>
        </p:nvSpPr>
        <p:spPr>
          <a:xfrm>
            <a:off x="669882" y="443230"/>
            <a:ext cx="10852237" cy="441964"/>
          </a:xfrm>
        </p:spPr>
        <p:txBody>
          <a:bodyPr/>
          <a:lstStyle>
            <a:lvl1pPr>
              <a:defRPr baseline="0">
                <a:latin typeface="Microsoft YaHei" panose="020B0503020204020204" charset="-122"/>
                <a:ea typeface="Microsoft YaHei"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879742" y="6349833"/>
            <a:ext cx="2700000" cy="316800"/>
          </a:xfrm>
        </p:spPr>
        <p:txBody>
          <a:bodyPr/>
          <a:lstStyle>
            <a:lvl1pPr>
              <a:defRPr>
                <a:latin typeface="Microsoft YaHei" panose="020B0503020204020204" charset="-122"/>
                <a:ea typeface="Microsoft YaHei"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a:lstStyle>
            <a:lvl1pPr>
              <a:defRPr>
                <a:latin typeface="Microsoft YaHei" panose="020B0503020204020204" charset="-122"/>
                <a:ea typeface="Microsoft YaHei"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8610600" y="6349833"/>
            <a:ext cx="2700000" cy="316800"/>
          </a:xfrm>
        </p:spPr>
        <p:txBody>
          <a:bodyPr/>
          <a:lstStyle>
            <a:lvl1pPr>
              <a:defRPr>
                <a:latin typeface="Microsoft YaHei" panose="020B0503020204020204" charset="-122"/>
                <a:ea typeface="Microsoft YaHei"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frame">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8255" y="304200"/>
            <a:ext cx="12209145" cy="6556340"/>
            <a:chOff x="-8255" y="304200"/>
            <a:chExt cx="12209145" cy="6556340"/>
          </a:xfrm>
        </p:grpSpPr>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charset="-122"/>
                <a:ea typeface="Microsoft YaHei" panose="020B0503020204020204" charset="-122"/>
              </a:endParaRPr>
            </a:p>
          </p:txBody>
        </p:sp>
        <p:pic>
          <p:nvPicPr>
            <p:cNvPr id="6" name="图片 5" descr="C:\Users\kingsoft\Desktop\图片1.png图片1"/>
            <p:cNvPicPr>
              <a:picLocks noChangeAspect="1"/>
            </p:cNvPicPr>
            <p:nvPr userDrawn="1">
              <p:custDataLst>
                <p:tags r:id="rId4"/>
              </p:custDataLst>
            </p:nvPr>
          </p:nvPicPr>
          <p:blipFill rotWithShape="1">
            <a:blip r:embed="rId5"/>
            <a:srcRect/>
            <a:stretch>
              <a:fillRect/>
            </a:stretch>
          </p:blipFill>
          <p:spPr>
            <a:xfrm>
              <a:off x="10883265" y="5746750"/>
              <a:ext cx="1317625" cy="1113790"/>
            </a:xfrm>
            <a:prstGeom prst="rect">
              <a:avLst/>
            </a:prstGeom>
          </p:spPr>
        </p:pic>
        <p:pic>
          <p:nvPicPr>
            <p:cNvPr id="9" name="图片 8" descr="C:\Users\kingsoft\Desktop\图片1.png图片1"/>
            <p:cNvPicPr>
              <a:picLocks noChangeAspect="1"/>
            </p:cNvPicPr>
            <p:nvPr userDrawn="1">
              <p:custDataLst>
                <p:tags r:id="rId6"/>
              </p:custDataLst>
            </p:nvPr>
          </p:nvPicPr>
          <p:blipFill rotWithShape="1">
            <a:blip r:embed="rId7"/>
            <a:srcRect/>
            <a:stretch>
              <a:fillRect/>
            </a:stretch>
          </p:blipFill>
          <p:spPr>
            <a:xfrm>
              <a:off x="-8255" y="5650865"/>
              <a:ext cx="1310640" cy="1209040"/>
            </a:xfrm>
            <a:prstGeom prst="rect">
              <a:avLst/>
            </a:prstGeom>
          </p:spPr>
        </p:pic>
        <p:pic>
          <p:nvPicPr>
            <p:cNvPr id="10" name="PA_Graphic 33"/>
            <p:cNvPicPr>
              <a:picLocks noChangeAspect="1"/>
            </p:cNvPicPr>
            <p:nvPr userDrawn="1">
              <p:custDataLst>
                <p:tags r:id="rId8"/>
              </p:custDataLst>
            </p:nvPr>
          </p:nvPicPr>
          <p:blipFill>
            <a:blip r:embed="rId9" cstate="screen">
              <a:extLst>
                <a:ext uri="{28A0092B-C50C-407E-A947-70E740481C1C}">
                  <a14:useLocalDpi xmlns:a14="http://schemas.microsoft.com/office/drawing/2010/main" val="0"/>
                </a:ext>
              </a:extLst>
            </a:blip>
            <a:stretch>
              <a:fillRect/>
            </a:stretch>
          </p:blipFill>
          <p:spPr>
            <a:xfrm rot="279626" flipH="1">
              <a:off x="447769" y="471286"/>
              <a:ext cx="443934" cy="366088"/>
            </a:xfrm>
            <a:prstGeom prst="rect">
              <a:avLst/>
            </a:prstGeom>
          </p:spPr>
        </p:pic>
      </p:grpSp>
      <p:sp>
        <p:nvSpPr>
          <p:cNvPr id="2" name="标题 1"/>
          <p:cNvSpPr>
            <a:spLocks noGrp="1"/>
          </p:cNvSpPr>
          <p:nvPr>
            <p:ph type="title" hasCustomPrompt="1"/>
            <p:custDataLst>
              <p:tags r:id="rId10"/>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1281113" y="2163600"/>
            <a:ext cx="9626600" cy="3445200"/>
          </a:xfrm>
        </p:spPr>
        <p:txBody>
          <a:bodyPr/>
          <a:lstStyle>
            <a:lvl1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1pPr>
            <a:lvl2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2pPr>
            <a:lvl3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3pPr>
            <a:lvl4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4pPr>
            <a:lvl5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p:txBody>
          <a:bodyPr/>
          <a:lstStyle>
            <a:lvl1pPr>
              <a:defRPr>
                <a:latin typeface="Microsoft YaHei" panose="020B0503020204020204" charset="-122"/>
                <a:ea typeface="Microsoft YaHei"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lvl1pPr>
              <a:defRPr>
                <a:latin typeface="Microsoft YaHei" panose="020B0503020204020204" charset="-122"/>
                <a:ea typeface="Microsoft YaHei"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lvl1pPr>
              <a:defRPr>
                <a:latin typeface="Microsoft YaHei" panose="020B0503020204020204" charset="-122"/>
                <a:ea typeface="Microsoft YaHei"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Microsoft YaHei" panose="020B0503020204020204" charset="-122"/>
              <a:ea typeface="Microsoft YaHei" panose="020B0503020204020204" charset="-122"/>
              <a:sym typeface="+mn-ea"/>
            </a:endParaRPr>
          </a:p>
        </p:txBody>
      </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p:txBody>
          <a:bodyPr/>
          <a:lstStyle>
            <a:lvl1pPr>
              <a:defRPr>
                <a:latin typeface="Microsoft YaHei" panose="020B0503020204020204" charset="-122"/>
                <a:ea typeface="Microsoft YaHei"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Microsoft YaHei" panose="020B0503020204020204" charset="-122"/>
                <a:ea typeface="Microsoft YaHei"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Microsoft YaHei" panose="020B0503020204020204" charset="-122"/>
                <a:ea typeface="Microsoft YaHei"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1pPr>
            <a:lvl2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2pPr>
            <a:lvl3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3pPr>
            <a:lvl4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4pPr>
            <a:lvl5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latin typeface="Arial" panose="020B0704020202020204" pitchFamily="34" charset="0"/>
                <a:ea typeface="Microsoft YaHei" panose="020B0503020204020204" charset="-122"/>
                <a:cs typeface="Arial" panose="020B0704020202020204" pitchFamily="34" charset="0"/>
              </a:defRPr>
            </a:lvl1pPr>
            <a:lvl2pPr>
              <a:defRPr baseline="0">
                <a:latin typeface="Arial" panose="020B0704020202020204" pitchFamily="34" charset="0"/>
                <a:ea typeface="Microsoft YaHei" panose="020B0503020204020204" charset="-122"/>
                <a:cs typeface="Arial" panose="020B0704020202020204" pitchFamily="34" charset="0"/>
              </a:defRPr>
            </a:lvl2pPr>
            <a:lvl3pPr>
              <a:defRPr baseline="0">
                <a:latin typeface="Arial" panose="020B0704020202020204" pitchFamily="34" charset="0"/>
                <a:ea typeface="Microsoft YaHei" panose="020B0503020204020204" charset="-122"/>
                <a:cs typeface="Arial" panose="020B0704020202020204" pitchFamily="34" charset="0"/>
              </a:defRPr>
            </a:lvl3pPr>
            <a:lvl4pPr>
              <a:defRPr baseline="0">
                <a:latin typeface="Arial" panose="020B0704020202020204" pitchFamily="34" charset="0"/>
                <a:ea typeface="Microsoft YaHei" panose="020B0503020204020204" charset="-122"/>
                <a:cs typeface="Arial" panose="020B0704020202020204" pitchFamily="34" charset="0"/>
              </a:defRPr>
            </a:lvl4pPr>
            <a:lvl5pPr>
              <a:defRPr baseline="0">
                <a:latin typeface="Arial" panose="020B0704020202020204" pitchFamily="34" charset="0"/>
                <a:ea typeface="Microsoft YaHei" panose="020B0503020204020204" charset="-122"/>
                <a:cs typeface="Arial" panose="020B07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0" name="PA_Graphic 33"/>
          <p:cNvPicPr>
            <a:picLocks noChangeAspect="1"/>
          </p:cNvPicPr>
          <p:nvPr userDrawn="1">
            <p:custDataLst>
              <p:tags r:id="rId10"/>
            </p:custDataLst>
          </p:nvPr>
        </p:nvPicPr>
        <p:blipFill>
          <a:blip r:embed="rId11" cstate="screen">
            <a:extLst>
              <a:ext uri="{28A0092B-C50C-407E-A947-70E740481C1C}">
                <a14:useLocalDpi xmlns:a14="http://schemas.microsoft.com/office/drawing/2010/main" val="0"/>
              </a:ext>
            </a:extLst>
          </a:blip>
          <a:stretch>
            <a:fillRect/>
          </a:stretch>
        </p:blipFill>
        <p:spPr>
          <a:xfrm rot="279626" flipH="1">
            <a:off x="125129" y="275282"/>
            <a:ext cx="443934" cy="3660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p/dow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Microsoft YaHei" panose="020B0503020204020204" charset="-122"/>
              <a:ea typeface="Microsoft YaHei" panose="020B0503020204020204" charset="-122"/>
              <a:sym typeface="+mn-ea"/>
            </a:endParaRPr>
          </a:p>
        </p:txBody>
      </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a:latin typeface="Microsoft YaHei" panose="020B0503020204020204" charset="-122"/>
                <a:ea typeface="Microsoft YaHei"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Microsoft YaHei" panose="020B0503020204020204" charset="-122"/>
                <a:ea typeface="Microsoft YaHei"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Microsoft YaHei" panose="020B0503020204020204" charset="-122"/>
                <a:ea typeface="Microsoft YaHei"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latin typeface="Arial" panose="020B0704020202020204" pitchFamily="34" charset="0"/>
                <a:ea typeface="Microsoft YaHei" panose="020B0503020204020204" charset="-122"/>
                <a:cs typeface="Arial" panose="020B0704020202020204" pitchFamily="34" charset="0"/>
              </a:defRPr>
            </a:lvl1pPr>
            <a:lvl2pPr>
              <a:defRPr baseline="0">
                <a:latin typeface="Arial" panose="020B0704020202020204" pitchFamily="34" charset="0"/>
                <a:ea typeface="Microsoft YaHei" panose="020B0503020204020204" charset="-122"/>
                <a:cs typeface="Arial" panose="020B0704020202020204" pitchFamily="34" charset="0"/>
              </a:defRPr>
            </a:lvl2pPr>
            <a:lvl3pPr>
              <a:defRPr baseline="0">
                <a:latin typeface="Arial" panose="020B0704020202020204" pitchFamily="34" charset="0"/>
                <a:ea typeface="Microsoft YaHei" panose="020B0503020204020204" charset="-122"/>
                <a:cs typeface="Arial" panose="020B0704020202020204" pitchFamily="34" charset="0"/>
              </a:defRPr>
            </a:lvl3pPr>
            <a:lvl4pPr>
              <a:defRPr baseline="0">
                <a:latin typeface="Arial" panose="020B0704020202020204" pitchFamily="34" charset="0"/>
                <a:ea typeface="Microsoft YaHei" panose="020B0503020204020204" charset="-122"/>
                <a:cs typeface="Arial" panose="020B0704020202020204" pitchFamily="34" charset="0"/>
              </a:defRPr>
            </a:lvl4pPr>
            <a:lvl5pPr>
              <a:defRPr baseline="0">
                <a:latin typeface="Arial" panose="020B0704020202020204" pitchFamily="34" charset="0"/>
                <a:ea typeface="Microsoft YaHei" panose="020B0503020204020204" charset="-122"/>
                <a:cs typeface="Arial" panose="020B07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2" name="PA_Graphic 33"/>
          <p:cNvPicPr>
            <a:picLocks noChangeAspect="1"/>
          </p:cNvPicPr>
          <p:nvPr userDrawn="1">
            <p:custDataLst>
              <p:tags r:id="rId10"/>
            </p:custDataLst>
          </p:nvPr>
        </p:nvPicPr>
        <p:blipFill>
          <a:blip r:embed="rId11" cstate="screen">
            <a:extLst>
              <a:ext uri="{28A0092B-C50C-407E-A947-70E740481C1C}">
                <a14:useLocalDpi xmlns:a14="http://schemas.microsoft.com/office/drawing/2010/main" val="0"/>
              </a:ext>
            </a:extLst>
          </a:blip>
          <a:stretch>
            <a:fillRect/>
          </a:stretch>
        </p:blipFill>
        <p:spPr>
          <a:xfrm rot="279626" flipH="1">
            <a:off x="125129" y="275282"/>
            <a:ext cx="443934" cy="3660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wn/up">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Microsoft YaHei" panose="020B0503020204020204" charset="-122"/>
              <a:ea typeface="Microsoft YaHei" panose="020B0503020204020204" charset="-122"/>
              <a:sym typeface="+mn-ea"/>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a:xfrm>
            <a:off x="879742" y="6349833"/>
            <a:ext cx="2700000" cy="316800"/>
          </a:xfrm>
        </p:spPr>
        <p:txBody>
          <a:bodyPr/>
          <a:lstStyle>
            <a:lvl1pPr>
              <a:defRPr>
                <a:latin typeface="Microsoft YaHei" panose="020B0503020204020204" charset="-122"/>
                <a:ea typeface="Microsoft YaHei"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lvl1pPr>
              <a:defRPr>
                <a:latin typeface="Microsoft YaHei" panose="020B0503020204020204" charset="-122"/>
                <a:ea typeface="Microsoft YaHei"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lvl1pPr>
              <a:defRPr>
                <a:latin typeface="Microsoft YaHei" panose="020B0503020204020204" charset="-122"/>
                <a:ea typeface="Microsoft YaHei"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704020202020204" pitchFamily="34" charset="0"/>
                <a:ea typeface="Microsoft YaHei" panose="020B0503020204020204" charset="-122"/>
                <a:cs typeface="Arial" panose="020B0704020202020204" pitchFamily="34" charset="0"/>
              </a:defRPr>
            </a:lvl1pPr>
            <a:lvl2pPr>
              <a:defRPr baseline="0">
                <a:latin typeface="Arial" panose="020B0704020202020204" pitchFamily="34" charset="0"/>
                <a:ea typeface="Microsoft YaHei" panose="020B0503020204020204" charset="-122"/>
                <a:cs typeface="Arial" panose="020B0704020202020204" pitchFamily="34" charset="0"/>
              </a:defRPr>
            </a:lvl2pPr>
            <a:lvl3pPr>
              <a:defRPr baseline="0">
                <a:latin typeface="Arial" panose="020B0704020202020204" pitchFamily="34" charset="0"/>
                <a:ea typeface="Microsoft YaHei" panose="020B0503020204020204" charset="-122"/>
                <a:cs typeface="Arial" panose="020B0704020202020204" pitchFamily="34" charset="0"/>
              </a:defRPr>
            </a:lvl3pPr>
            <a:lvl4pPr>
              <a:defRPr baseline="0">
                <a:latin typeface="Arial" panose="020B0704020202020204" pitchFamily="34" charset="0"/>
                <a:ea typeface="Microsoft YaHei" panose="020B0503020204020204" charset="-122"/>
                <a:cs typeface="Arial" panose="020B0704020202020204" pitchFamily="34" charset="0"/>
              </a:defRPr>
            </a:lvl4pPr>
            <a:lvl5pPr>
              <a:defRPr baseline="0">
                <a:latin typeface="Arial" panose="020B0704020202020204" pitchFamily="34" charset="0"/>
                <a:ea typeface="Microsoft YaHei" panose="020B0503020204020204" charset="-122"/>
                <a:cs typeface="Arial" panose="020B07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1pPr>
          </a:lstStyle>
          <a:p>
            <a:pPr lvl="0"/>
            <a:r>
              <a:rPr lang="zh-CN" altLang="en-US" dirty="0"/>
              <a:t>单击此处编辑母版文本样式</a:t>
            </a:r>
            <a:endParaRPr lang="zh-CN" altLang="en-US" dirty="0"/>
          </a:p>
        </p:txBody>
      </p:sp>
      <p:pic>
        <p:nvPicPr>
          <p:cNvPr id="10" name="PA_Graphic 33"/>
          <p:cNvPicPr>
            <a:picLocks noChangeAspect="1"/>
          </p:cNvPicPr>
          <p:nvPr userDrawn="1">
            <p:custDataLst>
              <p:tags r:id="rId10"/>
            </p:custDataLst>
          </p:nvPr>
        </p:nvPicPr>
        <p:blipFill>
          <a:blip r:embed="rId11" cstate="screen">
            <a:extLst>
              <a:ext uri="{28A0092B-C50C-407E-A947-70E740481C1C}">
                <a14:useLocalDpi xmlns:a14="http://schemas.microsoft.com/office/drawing/2010/main" val="0"/>
              </a:ext>
            </a:extLst>
          </a:blip>
          <a:stretch>
            <a:fillRect/>
          </a:stretch>
        </p:blipFill>
        <p:spPr>
          <a:xfrm rot="21320374">
            <a:off x="11623232" y="6283115"/>
            <a:ext cx="443934" cy="36608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viga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Microsoft YaHei" panose="020B0503020204020204" charset="-122"/>
              <a:ea typeface="Microsoft YaHei"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a:xfrm>
            <a:off x="879742" y="6349833"/>
            <a:ext cx="2700000" cy="316800"/>
          </a:xfrm>
        </p:spPr>
        <p:txBody>
          <a:bodyPr/>
          <a:lstStyle>
            <a:lvl1pPr>
              <a:defRPr>
                <a:latin typeface="Microsoft YaHei" panose="020B0503020204020204" charset="-122"/>
                <a:ea typeface="Microsoft YaHei"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lvl1pPr>
              <a:defRPr>
                <a:latin typeface="Microsoft YaHei" panose="020B0503020204020204" charset="-122"/>
                <a:ea typeface="Microsoft YaHei"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lvl1pPr>
              <a:defRPr>
                <a:latin typeface="Microsoft YaHei" panose="020B0503020204020204" charset="-122"/>
                <a:ea typeface="Microsoft YaHei"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704020202020204" pitchFamily="34" charset="0"/>
                <a:ea typeface="Microsoft YaHei" panose="020B0503020204020204" charset="-122"/>
                <a:cs typeface="Arial" panose="020B0704020202020204" pitchFamily="34" charset="0"/>
              </a:defRPr>
            </a:lvl1pPr>
            <a:lvl2pPr>
              <a:defRPr baseline="0">
                <a:latin typeface="Arial" panose="020B0704020202020204" pitchFamily="34" charset="0"/>
                <a:ea typeface="Microsoft YaHei" panose="020B0503020204020204" charset="-122"/>
                <a:cs typeface="Arial" panose="020B0704020202020204" pitchFamily="34" charset="0"/>
              </a:defRPr>
            </a:lvl2pPr>
            <a:lvl3pPr>
              <a:defRPr baseline="0">
                <a:latin typeface="Arial" panose="020B0704020202020204" pitchFamily="34" charset="0"/>
                <a:ea typeface="Microsoft YaHei" panose="020B0503020204020204" charset="-122"/>
                <a:cs typeface="Arial" panose="020B0704020202020204" pitchFamily="34" charset="0"/>
              </a:defRPr>
            </a:lvl3pPr>
            <a:lvl4pPr>
              <a:defRPr baseline="0">
                <a:latin typeface="Arial" panose="020B0704020202020204" pitchFamily="34" charset="0"/>
                <a:ea typeface="Microsoft YaHei" panose="020B0503020204020204" charset="-122"/>
                <a:cs typeface="Arial" panose="020B0704020202020204" pitchFamily="34" charset="0"/>
              </a:defRPr>
            </a:lvl4pPr>
            <a:lvl5pPr>
              <a:defRPr baseline="0">
                <a:latin typeface="Arial" panose="020B0704020202020204" pitchFamily="34" charset="0"/>
                <a:ea typeface="Microsoft YaHei" panose="020B0503020204020204" charset="-122"/>
                <a:cs typeface="Arial" panose="020B07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704020202020204" pitchFamily="34" charset="0"/>
                <a:ea typeface="Microsoft YaHei" panose="020B0503020204020204" charset="-122"/>
                <a:cs typeface="Arial" panose="020B0704020202020204" pitchFamily="34" charset="0"/>
              </a:defRPr>
            </a:lvl1pPr>
            <a:lvl2pPr>
              <a:defRPr baseline="0">
                <a:latin typeface="Arial" panose="020B0704020202020204" pitchFamily="34" charset="0"/>
                <a:ea typeface="Microsoft YaHei" panose="020B0503020204020204" charset="-122"/>
                <a:cs typeface="Arial" panose="020B0704020202020204" pitchFamily="34" charset="0"/>
              </a:defRPr>
            </a:lvl2pPr>
            <a:lvl3pPr>
              <a:defRPr baseline="0">
                <a:latin typeface="Arial" panose="020B0704020202020204" pitchFamily="34" charset="0"/>
                <a:ea typeface="Microsoft YaHei" panose="020B0503020204020204" charset="-122"/>
                <a:cs typeface="Arial" panose="020B0704020202020204" pitchFamily="34" charset="0"/>
              </a:defRPr>
            </a:lvl3pPr>
            <a:lvl4pPr>
              <a:defRPr baseline="0">
                <a:latin typeface="Arial" panose="020B0704020202020204" pitchFamily="34" charset="0"/>
                <a:ea typeface="Microsoft YaHei" panose="020B0503020204020204" charset="-122"/>
                <a:cs typeface="Arial" panose="020B0704020202020204" pitchFamily="34" charset="0"/>
              </a:defRPr>
            </a:lvl4pPr>
            <a:lvl5pPr>
              <a:defRPr baseline="0">
                <a:latin typeface="Arial" panose="020B0704020202020204" pitchFamily="34" charset="0"/>
                <a:ea typeface="Microsoft YaHei" panose="020B0503020204020204" charset="-122"/>
                <a:cs typeface="Arial" panose="020B07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704020202020204" pitchFamily="34" charset="0"/>
                <a:ea typeface="Microsoft YaHei" panose="020B0503020204020204" charset="-122"/>
                <a:cs typeface="Arial" panose="020B0704020202020204" pitchFamily="34" charset="0"/>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704020202020204" pitchFamily="34" charset="0"/>
                <a:ea typeface="Microsoft YaHei" panose="020B0503020204020204" charset="-122"/>
                <a:cs typeface="Arial" panose="020B0704020202020204" pitchFamily="34" charset="0"/>
              </a:defRPr>
            </a:lvl1pPr>
          </a:lstStyle>
          <a:p>
            <a:pPr lvl="0"/>
            <a:r>
              <a:rPr lang="zh-CN" altLang="en-US" dirty="0"/>
              <a:t>单击此处编辑母版文本样式</a:t>
            </a:r>
            <a:endParaRPr lang="zh-CN" altLang="en-US" dirty="0"/>
          </a:p>
        </p:txBody>
      </p:sp>
      <p:pic>
        <p:nvPicPr>
          <p:cNvPr id="14" name="PA_Graphic 33"/>
          <p:cNvPicPr>
            <a:picLocks noChangeAspect="1"/>
          </p:cNvPicPr>
          <p:nvPr userDrawn="1">
            <p:custDataLst>
              <p:tags r:id="rId12"/>
            </p:custDataLst>
          </p:nvPr>
        </p:nvPicPr>
        <p:blipFill>
          <a:blip r:embed="rId13" cstate="screen">
            <a:extLst>
              <a:ext uri="{28A0092B-C50C-407E-A947-70E740481C1C}">
                <a14:useLocalDpi xmlns:a14="http://schemas.microsoft.com/office/drawing/2010/main" val="0"/>
              </a:ext>
            </a:extLst>
          </a:blip>
          <a:stretch>
            <a:fillRect/>
          </a:stretch>
        </p:blipFill>
        <p:spPr>
          <a:xfrm rot="279626" flipH="1">
            <a:off x="125129" y="275282"/>
            <a:ext cx="443934" cy="3660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istban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图片 7" descr="C:\Users\kingsoft\Desktop\图片2.png图片2"/>
          <p:cNvPicPr>
            <a:picLocks noChangeAspect="1"/>
          </p:cNvPicPr>
          <p:nvPr userDrawn="1">
            <p:custDataLst>
              <p:tags r:id="rId3"/>
            </p:custDataLst>
          </p:nvPr>
        </p:nvPicPr>
        <p:blipFill rotWithShape="1">
          <a:blip r:embed="rId4"/>
          <a:srcRect/>
          <a:stretch>
            <a:fillRect/>
          </a:stretch>
        </p:blipFill>
        <p:spPr>
          <a:xfrm rot="10800000">
            <a:off x="0" y="1270"/>
            <a:ext cx="1052195" cy="1080770"/>
          </a:xfrm>
          <a:prstGeom prst="rect">
            <a:avLst/>
          </a:prstGeom>
        </p:spPr>
      </p:pic>
      <p:sp>
        <p:nvSpPr>
          <p:cNvPr id="10" name="矩形 9"/>
          <p:cNvSpPr/>
          <p:nvPr userDrawn="1">
            <p:custDataLst>
              <p:tags r:id="rId5"/>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Microsoft YaHei" panose="020B0503020204020204" charset="-122"/>
              <a:ea typeface="Microsoft YaHei" panose="020B0503020204020204" charset="-122"/>
              <a:sym typeface="+mn-ea"/>
            </a:endParaRPr>
          </a:p>
        </p:txBody>
      </p:sp>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704020202020204" pitchFamily="34" charset="0"/>
                <a:ea typeface="Microsoft YaHei" panose="020B0503020204020204" charset="-122"/>
                <a:cs typeface="Arial" panose="020B0704020202020204" pitchFamily="34" charset="0"/>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a:lstStyle>
            <a:lvl1pPr>
              <a:defRPr>
                <a:latin typeface="Microsoft YaHei" panose="020B0503020204020204" charset="-122"/>
                <a:ea typeface="Microsoft YaHei"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a:lstStyle>
            <a:lvl1pPr>
              <a:defRPr>
                <a:latin typeface="Microsoft YaHei" panose="020B0503020204020204" charset="-122"/>
                <a:ea typeface="Microsoft YaHei"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a:lstStyle>
            <a:lvl1pPr>
              <a:defRPr>
                <a:latin typeface="Microsoft YaHei" panose="020B0503020204020204" charset="-122"/>
                <a:ea typeface="Microsoft YaHei"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solidFill>
                <a:latin typeface="Arial" panose="020B0704020202020204" pitchFamily="34" charset="0"/>
                <a:ea typeface="Microsoft YaHei" panose="020B0503020204020204" charset="-122"/>
                <a:cs typeface="Arial" panose="020B07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191135" y="516890"/>
            <a:ext cx="12209145" cy="6562090"/>
            <a:chOff x="-8255" y="298450"/>
            <a:chExt cx="12209145" cy="6562090"/>
          </a:xfrm>
        </p:grpSpPr>
        <p:sp>
          <p:nvSpPr>
            <p:cNvPr id="7" name="矩形 6"/>
            <p:cNvSpPr/>
            <p:nvPr>
              <p:custDataLst>
                <p:tags r:id="rId3"/>
              </p:custDataLst>
            </p:nvPr>
          </p:nvSpPr>
          <p:spPr>
            <a:xfrm>
              <a:off x="310515" y="298450"/>
              <a:ext cx="11570970" cy="6260465"/>
            </a:xfrm>
            <a:prstGeom prst="rect">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C:\Users\kingsoft\Desktop\图片1.png图片1"/>
            <p:cNvPicPr>
              <a:picLocks noChangeAspect="1"/>
            </p:cNvPicPr>
            <p:nvPr userDrawn="1">
              <p:custDataLst>
                <p:tags r:id="rId4"/>
              </p:custDataLst>
            </p:nvPr>
          </p:nvPicPr>
          <p:blipFill rotWithShape="1">
            <a:blip r:embed="rId5"/>
            <a:srcRect/>
            <a:stretch>
              <a:fillRect/>
            </a:stretch>
          </p:blipFill>
          <p:spPr>
            <a:xfrm>
              <a:off x="10883265" y="5746750"/>
              <a:ext cx="1317625" cy="1113790"/>
            </a:xfrm>
            <a:prstGeom prst="rect">
              <a:avLst/>
            </a:prstGeom>
          </p:spPr>
        </p:pic>
        <p:pic>
          <p:nvPicPr>
            <p:cNvPr id="11" name="图片 10" descr="C:\Users\kingsoft\Desktop\图片1.png图片1"/>
            <p:cNvPicPr>
              <a:picLocks noChangeAspect="1"/>
            </p:cNvPicPr>
            <p:nvPr userDrawn="1">
              <p:custDataLst>
                <p:tags r:id="rId6"/>
              </p:custDataLst>
            </p:nvPr>
          </p:nvPicPr>
          <p:blipFill rotWithShape="1">
            <a:blip r:embed="rId7"/>
            <a:srcRect/>
            <a:stretch>
              <a:fillRect/>
            </a:stretch>
          </p:blipFill>
          <p:spPr>
            <a:xfrm>
              <a:off x="-8255" y="5650865"/>
              <a:ext cx="1310640" cy="1209040"/>
            </a:xfrm>
            <a:prstGeom prst="rect">
              <a:avLst/>
            </a:prstGeom>
          </p:spPr>
        </p:pic>
        <p:pic>
          <p:nvPicPr>
            <p:cNvPr id="12" name="PA_Graphic 33"/>
            <p:cNvPicPr>
              <a:picLocks noChangeAspect="1"/>
            </p:cNvPicPr>
            <p:nvPr userDrawn="1">
              <p:custDataLst>
                <p:tags r:id="rId8"/>
              </p:custDataLst>
            </p:nvPr>
          </p:nvPicPr>
          <p:blipFill>
            <a:blip r:embed="rId9" cstate="screen">
              <a:extLst>
                <a:ext uri="{28A0092B-C50C-407E-A947-70E740481C1C}">
                  <a14:useLocalDpi xmlns:a14="http://schemas.microsoft.com/office/drawing/2010/main" val="0"/>
                </a:ext>
              </a:extLst>
            </a:blip>
            <a:stretch>
              <a:fillRect/>
            </a:stretch>
          </p:blipFill>
          <p:spPr>
            <a:xfrm rot="279626" flipH="1">
              <a:off x="447769" y="471286"/>
              <a:ext cx="443934" cy="366088"/>
            </a:xfrm>
            <a:prstGeom prst="rect">
              <a:avLst/>
            </a:prstGeom>
          </p:spPr>
        </p:pic>
      </p:grpSp>
      <p:sp>
        <p:nvSpPr>
          <p:cNvPr id="2" name="标题 1"/>
          <p:cNvSpPr>
            <a:spLocks noGrp="1"/>
          </p:cNvSpPr>
          <p:nvPr>
            <p:ph type="title"/>
            <p:custDataLst>
              <p:tags r:id="rId10"/>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1"/>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7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p>
            <a:endParaRPr lang="zh-CN" altLang="en-US"/>
          </a:p>
        </p:txBody>
      </p:sp>
      <p:sp>
        <p:nvSpPr>
          <p:cNvPr id="6" name="灯片编号占位符 5"/>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10" name="图片 9" descr="花"/>
          <p:cNvPicPr>
            <a:picLocks noChangeAspect="1"/>
          </p:cNvPicPr>
          <p:nvPr userDrawn="1">
            <p:custDataLst>
              <p:tags r:id="rId2"/>
            </p:custDataLst>
          </p:nvPr>
        </p:nvPicPr>
        <p:blipFill rotWithShape="1">
          <a:blip r:embed="rId3" cstate="screen">
            <a:extLst>
              <a:ext uri="{28A0092B-C50C-407E-A947-70E740481C1C}">
                <a14:useLocalDpi xmlns:a14="http://schemas.microsoft.com/office/drawing/2010/main" val="0"/>
              </a:ext>
            </a:extLst>
          </a:blip>
          <a:srcRect/>
          <a:stretch>
            <a:fillRect/>
          </a:stretch>
        </p:blipFill>
        <p:spPr>
          <a:xfrm>
            <a:off x="-8255" y="776065"/>
            <a:ext cx="12209145" cy="6081935"/>
          </a:xfrm>
          <a:prstGeom prst="rect">
            <a:avLst/>
          </a:prstGeom>
        </p:spPr>
      </p:pic>
      <p:sp>
        <p:nvSpPr>
          <p:cNvPr id="2" name="标题 1"/>
          <p:cNvSpPr>
            <a:spLocks noGrp="1"/>
          </p:cNvSpPr>
          <p:nvPr>
            <p:ph type="title" hasCustomPrompt="1"/>
            <p:custDataLst>
              <p:tags r:id="rId4"/>
            </p:custDataLst>
          </p:nvPr>
        </p:nvSpPr>
        <p:spPr>
          <a:xfrm>
            <a:off x="2190710" y="1773239"/>
            <a:ext cx="7810579" cy="1541462"/>
          </a:xfrm>
          <a:noFill/>
        </p:spPr>
        <p:txBody>
          <a:bodyPr lIns="90000" tIns="46800" rIns="90000" bIns="0" anchor="b">
            <a:normAutofit/>
          </a:bodyPr>
          <a:lstStyle>
            <a:lvl1pPr algn="ctr">
              <a:defRPr sz="5400" cap="all" spc="0" baseline="0">
                <a:solidFill>
                  <a:schemeClr val="accent1"/>
                </a:solidFill>
                <a:latin typeface="Arial" panose="020B0704020202020204" pitchFamily="34" charset="0"/>
                <a:ea typeface="汉仪旗黑-85S" panose="00020600040101010101" pitchFamily="18" charset="-122"/>
                <a:cs typeface="Arial" panose="020B0704020202020204" pitchFamily="34" charset="0"/>
              </a:defRPr>
            </a:lvl1pPr>
          </a:lstStyle>
          <a:p>
            <a:r>
              <a:rPr lang="zh-CN" altLang="en-US" dirty="0"/>
              <a:t>单击此处编辑标题</a:t>
            </a:r>
            <a:endParaRPr lang="zh-CN" altLang="en-US" dirty="0"/>
          </a:p>
        </p:txBody>
      </p:sp>
      <p:cxnSp>
        <p:nvCxnSpPr>
          <p:cNvPr id="8" name="PA_直接连接符 27"/>
          <p:cNvCxnSpPr/>
          <p:nvPr userDrawn="1">
            <p:custDataLst>
              <p:tags r:id="rId5"/>
            </p:custDataLst>
          </p:nvPr>
        </p:nvCxnSpPr>
        <p:spPr>
          <a:xfrm flipH="1">
            <a:off x="3198808" y="3415370"/>
            <a:ext cx="5372863"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9" name="PA_Graphic 33"/>
          <p:cNvPicPr>
            <a:picLocks noChangeAspect="1"/>
          </p:cNvPicPr>
          <p:nvPr userDrawn="1">
            <p:custDataLst>
              <p:tags r:id="rId6"/>
            </p:custDataLst>
          </p:nvPr>
        </p:nvPicPr>
        <p:blipFill>
          <a:blip r:embed="rId7" cstate="screen">
            <a:extLst>
              <a:ext uri="{28A0092B-C50C-407E-A947-70E740481C1C}">
                <a14:useLocalDpi xmlns:a14="http://schemas.microsoft.com/office/drawing/2010/main" val="0"/>
              </a:ext>
            </a:extLst>
          </a:blip>
          <a:stretch>
            <a:fillRect/>
          </a:stretch>
        </p:blipFill>
        <p:spPr>
          <a:xfrm rot="16200000" flipH="1">
            <a:off x="2812164" y="3202533"/>
            <a:ext cx="516192" cy="425675"/>
          </a:xfrm>
          <a:prstGeom prst="rect">
            <a:avLst/>
          </a:prstGeom>
        </p:spPr>
      </p:pic>
      <p:sp>
        <p:nvSpPr>
          <p:cNvPr id="3" name="文本占位符 2"/>
          <p:cNvSpPr>
            <a:spLocks noGrp="1"/>
          </p:cNvSpPr>
          <p:nvPr>
            <p:ph type="body" idx="1"/>
            <p:custDataLst>
              <p:tags r:id="rId8"/>
            </p:custDataLst>
          </p:nvPr>
        </p:nvSpPr>
        <p:spPr>
          <a:xfrm>
            <a:off x="2190710" y="3538539"/>
            <a:ext cx="7810579" cy="1655761"/>
          </a:xfrm>
          <a:noFill/>
        </p:spPr>
        <p:txBody>
          <a:bodyPr lIns="90000" tIns="46800" rIns="90000" bIns="46800">
            <a:normAutofit/>
          </a:bodyPr>
          <a:lstStyle>
            <a:lvl1pPr marL="0" indent="0" algn="ctr">
              <a:buNone/>
              <a:defRPr sz="2000" spc="0" baseline="0">
                <a:solidFill>
                  <a:schemeClr val="tx1">
                    <a:lumMod val="75000"/>
                    <a:lumOff val="25000"/>
                  </a:schemeClr>
                </a:solidFill>
                <a:latin typeface="Arial" panose="020B0704020202020204" pitchFamily="34" charset="0"/>
                <a:cs typeface="Arial" panose="020B07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umn content">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8255" y="298450"/>
            <a:ext cx="12209145" cy="6562090"/>
            <a:chOff x="-8255" y="298450"/>
            <a:chExt cx="12209145" cy="6562090"/>
          </a:xfrm>
        </p:grpSpPr>
        <p:sp>
          <p:nvSpPr>
            <p:cNvPr id="12" name="矩形 11"/>
            <p:cNvSpPr/>
            <p:nvPr>
              <p:custDataLst>
                <p:tags r:id="rId3"/>
              </p:custDataLst>
            </p:nvPr>
          </p:nvSpPr>
          <p:spPr>
            <a:xfrm>
              <a:off x="310515" y="298450"/>
              <a:ext cx="11570970" cy="6260465"/>
            </a:xfrm>
            <a:prstGeom prst="rect">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C:\Users\kingsoft\Desktop\图片1.png图片1"/>
            <p:cNvPicPr>
              <a:picLocks noChangeAspect="1"/>
            </p:cNvPicPr>
            <p:nvPr userDrawn="1">
              <p:custDataLst>
                <p:tags r:id="rId4"/>
              </p:custDataLst>
            </p:nvPr>
          </p:nvPicPr>
          <p:blipFill rotWithShape="1">
            <a:blip r:embed="rId5"/>
            <a:srcRect/>
            <a:stretch>
              <a:fillRect/>
            </a:stretch>
          </p:blipFill>
          <p:spPr>
            <a:xfrm>
              <a:off x="10883265" y="5746750"/>
              <a:ext cx="1317625" cy="1113790"/>
            </a:xfrm>
            <a:prstGeom prst="rect">
              <a:avLst/>
            </a:prstGeom>
          </p:spPr>
        </p:pic>
        <p:pic>
          <p:nvPicPr>
            <p:cNvPr id="14" name="图片 13" descr="C:\Users\kingsoft\Desktop\图片1.png图片1"/>
            <p:cNvPicPr>
              <a:picLocks noChangeAspect="1"/>
            </p:cNvPicPr>
            <p:nvPr userDrawn="1">
              <p:custDataLst>
                <p:tags r:id="rId6"/>
              </p:custDataLst>
            </p:nvPr>
          </p:nvPicPr>
          <p:blipFill rotWithShape="1">
            <a:blip r:embed="rId7"/>
            <a:srcRect/>
            <a:stretch>
              <a:fillRect/>
            </a:stretch>
          </p:blipFill>
          <p:spPr>
            <a:xfrm>
              <a:off x="-8255" y="5650865"/>
              <a:ext cx="1310640" cy="1209040"/>
            </a:xfrm>
            <a:prstGeom prst="rect">
              <a:avLst/>
            </a:prstGeom>
          </p:spPr>
        </p:pic>
        <p:pic>
          <p:nvPicPr>
            <p:cNvPr id="15" name="PA_Graphic 33"/>
            <p:cNvPicPr>
              <a:picLocks noChangeAspect="1"/>
            </p:cNvPicPr>
            <p:nvPr userDrawn="1">
              <p:custDataLst>
                <p:tags r:id="rId8"/>
              </p:custDataLst>
            </p:nvPr>
          </p:nvPicPr>
          <p:blipFill>
            <a:blip r:embed="rId9" cstate="screen">
              <a:extLst>
                <a:ext uri="{28A0092B-C50C-407E-A947-70E740481C1C}">
                  <a14:useLocalDpi xmlns:a14="http://schemas.microsoft.com/office/drawing/2010/main" val="0"/>
                </a:ext>
              </a:extLst>
            </a:blip>
            <a:stretch>
              <a:fillRect/>
            </a:stretch>
          </p:blipFill>
          <p:spPr>
            <a:xfrm rot="279626" flipH="1">
              <a:off x="447769" y="471286"/>
              <a:ext cx="443934" cy="366088"/>
            </a:xfrm>
            <a:prstGeom prst="rect">
              <a:avLst/>
            </a:prstGeom>
          </p:spPr>
        </p:pic>
      </p:grpSp>
      <p:sp>
        <p:nvSpPr>
          <p:cNvPr id="2" name="标题 1"/>
          <p:cNvSpPr>
            <a:spLocks noGrp="1"/>
          </p:cNvSpPr>
          <p:nvPr>
            <p:ph type="title"/>
            <p:custDataLst>
              <p:tags r:id="rId10"/>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1"/>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7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2"/>
            </p:custDataLst>
          </p:nvPr>
        </p:nvSpPr>
        <p:spPr>
          <a:xfrm>
            <a:off x="6238877" y="952508"/>
            <a:ext cx="5283242" cy="5388907"/>
          </a:xfrm>
        </p:spPr>
        <p:txBody>
          <a:bodyPr lIns="90000" tIns="46800" rIns="90000" bIns="46800">
            <a:normAutofit/>
          </a:bodyPr>
          <a:lstStyle>
            <a:lvl1pPr>
              <a:lnSpc>
                <a:spcPct val="120000"/>
              </a:lnSpc>
              <a:defRPr sz="1600">
                <a:latin typeface="Arial" panose="020B0704020202020204" pitchFamily="34" charset="0"/>
                <a:ea typeface="Microsoft YaHei" panose="020B0503020204020204" charset="-122"/>
                <a:cs typeface="Arial" panose="020B0704020202020204" pitchFamily="34" charset="0"/>
              </a:defRPr>
            </a:lvl1pPr>
            <a:lvl2pPr>
              <a:lnSpc>
                <a:spcPct val="120000"/>
              </a:lnSpc>
              <a:defRPr sz="1600">
                <a:latin typeface="Arial" panose="020B0704020202020204" pitchFamily="34" charset="0"/>
                <a:ea typeface="Microsoft YaHei" panose="020B0503020204020204" charset="-122"/>
                <a:cs typeface="Arial" panose="020B0704020202020204" pitchFamily="34" charset="0"/>
              </a:defRPr>
            </a:lvl2pPr>
            <a:lvl3pPr>
              <a:lnSpc>
                <a:spcPct val="120000"/>
              </a:lnSpc>
              <a:defRPr sz="1600">
                <a:latin typeface="Arial" panose="020B0704020202020204" pitchFamily="34" charset="0"/>
                <a:ea typeface="Microsoft YaHei" panose="020B0503020204020204" charset="-122"/>
                <a:cs typeface="Arial" panose="020B0704020202020204" pitchFamily="34" charset="0"/>
              </a:defRPr>
            </a:lvl3pPr>
            <a:lvl4pPr>
              <a:lnSpc>
                <a:spcPct val="120000"/>
              </a:lnSpc>
              <a:defRPr sz="1600">
                <a:latin typeface="Arial" panose="020B0704020202020204" pitchFamily="34" charset="0"/>
                <a:ea typeface="Microsoft YaHei" panose="020B0503020204020204" charset="-122"/>
                <a:cs typeface="Arial" panose="020B0704020202020204" pitchFamily="34" charset="0"/>
              </a:defRPr>
            </a:lvl4pPr>
            <a:lvl5pPr>
              <a:lnSpc>
                <a:spcPct val="120000"/>
              </a:lnSpc>
              <a:defRPr sz="1600">
                <a:latin typeface="Arial" panose="020B0704020202020204" pitchFamily="34" charset="0"/>
                <a:ea typeface="Microsoft YaHei" panose="020B0503020204020204" charset="-122"/>
                <a:cs typeface="Arial" panose="020B07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4"/>
            </p:custDataLst>
          </p:nvPr>
        </p:nvSpPr>
        <p:spPr/>
        <p:txBody>
          <a:bodyPr/>
          <a:lstStyle/>
          <a:p>
            <a:endParaRPr lang="zh-CN" altLang="en-US"/>
          </a:p>
        </p:txBody>
      </p:sp>
      <p:sp>
        <p:nvSpPr>
          <p:cNvPr id="7" name="灯片编号占位符 6"/>
          <p:cNvSpPr>
            <a:spLocks noGrp="1"/>
          </p:cNvSpPr>
          <p:nvPr>
            <p:ph type="sldNum" sz="quarter" idx="12"/>
            <p:custDataLst>
              <p:tags r:id="rId1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8255" y="298450"/>
            <a:ext cx="12209145" cy="6562090"/>
            <a:chOff x="-8255" y="298450"/>
            <a:chExt cx="12209145" cy="6562090"/>
          </a:xfrm>
        </p:grpSpPr>
        <p:sp>
          <p:nvSpPr>
            <p:cNvPr id="16" name="矩形 15"/>
            <p:cNvSpPr/>
            <p:nvPr>
              <p:custDataLst>
                <p:tags r:id="rId3"/>
              </p:custDataLst>
            </p:nvPr>
          </p:nvSpPr>
          <p:spPr>
            <a:xfrm>
              <a:off x="310515" y="298450"/>
              <a:ext cx="11570970" cy="6260465"/>
            </a:xfrm>
            <a:prstGeom prst="rect">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C:\Users\kingsoft\Desktop\图片1.png图片1"/>
            <p:cNvPicPr>
              <a:picLocks noChangeAspect="1"/>
            </p:cNvPicPr>
            <p:nvPr userDrawn="1">
              <p:custDataLst>
                <p:tags r:id="rId4"/>
              </p:custDataLst>
            </p:nvPr>
          </p:nvPicPr>
          <p:blipFill rotWithShape="1">
            <a:blip r:embed="rId5"/>
            <a:srcRect/>
            <a:stretch>
              <a:fillRect/>
            </a:stretch>
          </p:blipFill>
          <p:spPr>
            <a:xfrm>
              <a:off x="10883265" y="5746750"/>
              <a:ext cx="1317625" cy="1113790"/>
            </a:xfrm>
            <a:prstGeom prst="rect">
              <a:avLst/>
            </a:prstGeom>
          </p:spPr>
        </p:pic>
        <p:pic>
          <p:nvPicPr>
            <p:cNvPr id="18" name="图片 17" descr="C:\Users\kingsoft\Desktop\图片1.png图片1"/>
            <p:cNvPicPr>
              <a:picLocks noChangeAspect="1"/>
            </p:cNvPicPr>
            <p:nvPr userDrawn="1">
              <p:custDataLst>
                <p:tags r:id="rId6"/>
              </p:custDataLst>
            </p:nvPr>
          </p:nvPicPr>
          <p:blipFill rotWithShape="1">
            <a:blip r:embed="rId7"/>
            <a:srcRect/>
            <a:stretch>
              <a:fillRect/>
            </a:stretch>
          </p:blipFill>
          <p:spPr>
            <a:xfrm>
              <a:off x="-8255" y="5650865"/>
              <a:ext cx="1310640" cy="1209040"/>
            </a:xfrm>
            <a:prstGeom prst="rect">
              <a:avLst/>
            </a:prstGeom>
          </p:spPr>
        </p:pic>
        <p:pic>
          <p:nvPicPr>
            <p:cNvPr id="19" name="PA_Graphic 33"/>
            <p:cNvPicPr>
              <a:picLocks noChangeAspect="1"/>
            </p:cNvPicPr>
            <p:nvPr userDrawn="1">
              <p:custDataLst>
                <p:tags r:id="rId8"/>
              </p:custDataLst>
            </p:nvPr>
          </p:nvPicPr>
          <p:blipFill>
            <a:blip r:embed="rId9" cstate="screen">
              <a:extLst>
                <a:ext uri="{28A0092B-C50C-407E-A947-70E740481C1C}">
                  <a14:useLocalDpi xmlns:a14="http://schemas.microsoft.com/office/drawing/2010/main" val="0"/>
                </a:ext>
              </a:extLst>
            </a:blip>
            <a:stretch>
              <a:fillRect/>
            </a:stretch>
          </p:blipFill>
          <p:spPr>
            <a:xfrm rot="279626" flipH="1">
              <a:off x="447769" y="471286"/>
              <a:ext cx="443934" cy="366088"/>
            </a:xfrm>
            <a:prstGeom prst="rect">
              <a:avLst/>
            </a:prstGeom>
          </p:spPr>
        </p:pic>
      </p:grpSp>
      <p:sp>
        <p:nvSpPr>
          <p:cNvPr id="2" name="标题 1"/>
          <p:cNvSpPr>
            <a:spLocks noGrp="1"/>
          </p:cNvSpPr>
          <p:nvPr>
            <p:ph type="title"/>
            <p:custDataLst>
              <p:tags r:id="rId10"/>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1"/>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704020202020204" pitchFamily="34" charset="0"/>
                <a:ea typeface="Microsoft YaHei" panose="020B0503020204020204" charset="-122"/>
                <a:cs typeface="Arial" panose="020B07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2"/>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7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3"/>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704020202020204" pitchFamily="34" charset="0"/>
              <a:buNone/>
              <a:defRPr kumimoji="0" lang="zh-CN" altLang="en-US" sz="2000" b="0" i="0" u="none" strike="noStrike" kern="1200" cap="none" spc="20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4"/>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7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6"/>
            </p:custDataLst>
          </p:nvPr>
        </p:nvSpPr>
        <p:spPr/>
        <p:txBody>
          <a:bodyPr/>
          <a:lstStyle/>
          <a:p>
            <a:endParaRPr lang="zh-CN" altLang="en-US"/>
          </a:p>
        </p:txBody>
      </p:sp>
      <p:sp>
        <p:nvSpPr>
          <p:cNvPr id="9" name="灯片编号占位符 8"/>
          <p:cNvSpPr>
            <a:spLocks noGrp="1"/>
          </p:cNvSpPr>
          <p:nvPr>
            <p:ph type="sldNum" sz="quarter" idx="12"/>
            <p:custDataLst>
              <p:tags r:id="rId1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8255" y="298450"/>
            <a:ext cx="12209145" cy="6562090"/>
            <a:chOff x="-8255" y="298450"/>
            <a:chExt cx="12209145" cy="6562090"/>
          </a:xfrm>
        </p:grpSpPr>
        <p:sp>
          <p:nvSpPr>
            <p:cNvPr id="10" name="矩形 9"/>
            <p:cNvSpPr/>
            <p:nvPr>
              <p:custDataLst>
                <p:tags r:id="rId3"/>
              </p:custDataLst>
            </p:nvPr>
          </p:nvSpPr>
          <p:spPr>
            <a:xfrm>
              <a:off x="310515" y="298450"/>
              <a:ext cx="11570970" cy="6260465"/>
            </a:xfrm>
            <a:prstGeom prst="rect">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C:\Users\kingsoft\Desktop\图片1.png图片1"/>
            <p:cNvPicPr>
              <a:picLocks noChangeAspect="1"/>
            </p:cNvPicPr>
            <p:nvPr userDrawn="1">
              <p:custDataLst>
                <p:tags r:id="rId4"/>
              </p:custDataLst>
            </p:nvPr>
          </p:nvPicPr>
          <p:blipFill rotWithShape="1">
            <a:blip r:embed="rId5"/>
            <a:srcRect/>
            <a:stretch>
              <a:fillRect/>
            </a:stretch>
          </p:blipFill>
          <p:spPr>
            <a:xfrm>
              <a:off x="10883265" y="5746750"/>
              <a:ext cx="1317625" cy="1113790"/>
            </a:xfrm>
            <a:prstGeom prst="rect">
              <a:avLst/>
            </a:prstGeom>
          </p:spPr>
        </p:pic>
        <p:pic>
          <p:nvPicPr>
            <p:cNvPr id="12" name="图片 11" descr="C:\Users\kingsoft\Desktop\图片1.png图片1"/>
            <p:cNvPicPr>
              <a:picLocks noChangeAspect="1"/>
            </p:cNvPicPr>
            <p:nvPr userDrawn="1">
              <p:custDataLst>
                <p:tags r:id="rId6"/>
              </p:custDataLst>
            </p:nvPr>
          </p:nvPicPr>
          <p:blipFill rotWithShape="1">
            <a:blip r:embed="rId7"/>
            <a:srcRect/>
            <a:stretch>
              <a:fillRect/>
            </a:stretch>
          </p:blipFill>
          <p:spPr>
            <a:xfrm>
              <a:off x="-8255" y="5650865"/>
              <a:ext cx="1310640" cy="1209040"/>
            </a:xfrm>
            <a:prstGeom prst="rect">
              <a:avLst/>
            </a:prstGeom>
          </p:spPr>
        </p:pic>
        <p:pic>
          <p:nvPicPr>
            <p:cNvPr id="13" name="PA_Graphic 33"/>
            <p:cNvPicPr>
              <a:picLocks noChangeAspect="1"/>
            </p:cNvPicPr>
            <p:nvPr userDrawn="1">
              <p:custDataLst>
                <p:tags r:id="rId8"/>
              </p:custDataLst>
            </p:nvPr>
          </p:nvPicPr>
          <p:blipFill>
            <a:blip r:embed="rId9" cstate="screen">
              <a:extLst>
                <a:ext uri="{28A0092B-C50C-407E-A947-70E740481C1C}">
                  <a14:useLocalDpi xmlns:a14="http://schemas.microsoft.com/office/drawing/2010/main" val="0"/>
                </a:ext>
              </a:extLst>
            </a:blip>
            <a:stretch>
              <a:fillRect/>
            </a:stretch>
          </p:blipFill>
          <p:spPr>
            <a:xfrm rot="279626" flipH="1">
              <a:off x="447769" y="471286"/>
              <a:ext cx="443934" cy="366088"/>
            </a:xfrm>
            <a:prstGeom prst="rect">
              <a:avLst/>
            </a:prstGeom>
          </p:spPr>
        </p:pic>
      </p:grpSp>
      <p:sp>
        <p:nvSpPr>
          <p:cNvPr id="2" name="标题 1"/>
          <p:cNvSpPr>
            <a:spLocks noGrp="1"/>
          </p:cNvSpPr>
          <p:nvPr>
            <p:ph type="title"/>
            <p:custDataLst>
              <p:tags r:id="rId10"/>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itle">
    <p:bg>
      <p:bgPr>
        <a:solidFill>
          <a:schemeClr val="tx2"/>
        </a:solidFill>
        <a:effectLst/>
      </p:bgPr>
    </p:bg>
    <p:spTree>
      <p:nvGrpSpPr>
        <p:cNvPr id="1" name=""/>
        <p:cNvGrpSpPr/>
        <p:nvPr/>
      </p:nvGrpSpPr>
      <p:grpSpPr>
        <a:xfrm>
          <a:off x="0" y="0"/>
          <a:ext cx="0" cy="0"/>
          <a:chOff x="0" y="0"/>
          <a:chExt cx="0" cy="0"/>
        </a:xfrm>
      </p:grpSpPr>
      <p:grpSp>
        <p:nvGrpSpPr>
          <p:cNvPr id="14" name="组合 13"/>
          <p:cNvGrpSpPr/>
          <p:nvPr userDrawn="1">
            <p:custDataLst>
              <p:tags r:id="rId2"/>
            </p:custDataLst>
          </p:nvPr>
        </p:nvGrpSpPr>
        <p:grpSpPr>
          <a:xfrm>
            <a:off x="-8255" y="298450"/>
            <a:ext cx="12209145" cy="6562090"/>
            <a:chOff x="-8255" y="298450"/>
            <a:chExt cx="12209145" cy="6562090"/>
          </a:xfrm>
        </p:grpSpPr>
        <p:sp>
          <p:nvSpPr>
            <p:cNvPr id="15" name="矩形 14"/>
            <p:cNvSpPr/>
            <p:nvPr>
              <p:custDataLst>
                <p:tags r:id="rId3"/>
              </p:custDataLst>
            </p:nvPr>
          </p:nvSpPr>
          <p:spPr>
            <a:xfrm>
              <a:off x="310515" y="298450"/>
              <a:ext cx="11570970" cy="6260465"/>
            </a:xfrm>
            <a:prstGeom prst="rect">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C:\Users\kingsoft\Desktop\图片1.png图片1"/>
            <p:cNvPicPr>
              <a:picLocks noChangeAspect="1"/>
            </p:cNvPicPr>
            <p:nvPr userDrawn="1">
              <p:custDataLst>
                <p:tags r:id="rId4"/>
              </p:custDataLst>
            </p:nvPr>
          </p:nvPicPr>
          <p:blipFill rotWithShape="1">
            <a:blip r:embed="rId5"/>
            <a:srcRect/>
            <a:stretch>
              <a:fillRect/>
            </a:stretch>
          </p:blipFill>
          <p:spPr>
            <a:xfrm>
              <a:off x="10883265" y="5746750"/>
              <a:ext cx="1317625" cy="1113790"/>
            </a:xfrm>
            <a:prstGeom prst="rect">
              <a:avLst/>
            </a:prstGeom>
          </p:spPr>
        </p:pic>
        <p:pic>
          <p:nvPicPr>
            <p:cNvPr id="17" name="图片 16" descr="C:\Users\kingsoft\Desktop\图片1.png图片1"/>
            <p:cNvPicPr>
              <a:picLocks noChangeAspect="1"/>
            </p:cNvPicPr>
            <p:nvPr userDrawn="1">
              <p:custDataLst>
                <p:tags r:id="rId6"/>
              </p:custDataLst>
            </p:nvPr>
          </p:nvPicPr>
          <p:blipFill rotWithShape="1">
            <a:blip r:embed="rId7"/>
            <a:srcRect/>
            <a:stretch>
              <a:fillRect/>
            </a:stretch>
          </p:blipFill>
          <p:spPr>
            <a:xfrm>
              <a:off x="-8255" y="5650865"/>
              <a:ext cx="1310640" cy="1209040"/>
            </a:xfrm>
            <a:prstGeom prst="rect">
              <a:avLst/>
            </a:prstGeom>
          </p:spPr>
        </p:pic>
        <p:pic>
          <p:nvPicPr>
            <p:cNvPr id="18" name="PA_Graphic 33"/>
            <p:cNvPicPr>
              <a:picLocks noChangeAspect="1"/>
            </p:cNvPicPr>
            <p:nvPr userDrawn="1">
              <p:custDataLst>
                <p:tags r:id="rId8"/>
              </p:custDataLst>
            </p:nvPr>
          </p:nvPicPr>
          <p:blipFill>
            <a:blip r:embed="rId9" cstate="screen">
              <a:extLst>
                <a:ext uri="{28A0092B-C50C-407E-A947-70E740481C1C}">
                  <a14:useLocalDpi xmlns:a14="http://schemas.microsoft.com/office/drawing/2010/main" val="0"/>
                </a:ext>
              </a:extLst>
            </a:blip>
            <a:stretch>
              <a:fillRect/>
            </a:stretch>
          </p:blipFill>
          <p:spPr>
            <a:xfrm rot="279626" flipH="1">
              <a:off x="447769" y="471286"/>
              <a:ext cx="443934" cy="366088"/>
            </a:xfrm>
            <a:prstGeom prst="rect">
              <a:avLst/>
            </a:prstGeom>
          </p:spPr>
        </p:pic>
      </p:grpSp>
      <p:sp>
        <p:nvSpPr>
          <p:cNvPr id="2" name="标题 1"/>
          <p:cNvSpPr>
            <a:spLocks noGrp="1"/>
          </p:cNvSpPr>
          <p:nvPr>
            <p:ph type="title"/>
            <p:custDataLst>
              <p:tags r:id="rId10"/>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1"/>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704020202020204" pitchFamily="34" charset="0"/>
              <a:buNone/>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7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12"/>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704020202020204" pitchFamily="34" charset="0"/>
              <a:buChar char="•"/>
              <a:defRPr kumimoji="0" lang="zh-CN" altLang="en-US" sz="1600" b="0" i="0" u="none" strike="noStrike" kern="1200" cap="none" spc="15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13"/>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4"/>
            </p:custDataLst>
          </p:nvPr>
        </p:nvSpPr>
        <p:spPr/>
        <p:txBody>
          <a:bodyPr/>
          <a:lstStyle/>
          <a:p>
            <a:endParaRPr lang="zh-CN" altLang="en-US" dirty="0"/>
          </a:p>
        </p:txBody>
      </p:sp>
      <p:sp>
        <p:nvSpPr>
          <p:cNvPr id="7" name="灯片编号占位符 6"/>
          <p:cNvSpPr>
            <a:spLocks noGrp="1"/>
          </p:cNvSpPr>
          <p:nvPr>
            <p:ph type="sldNum" sz="quarter" idx="12"/>
            <p:custDataLst>
              <p:tags r:id="rId15"/>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tx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8255" y="298450"/>
            <a:ext cx="12209145" cy="6562090"/>
            <a:chOff x="-8255" y="298450"/>
            <a:chExt cx="12209145" cy="6562090"/>
          </a:xfrm>
        </p:grpSpPr>
        <p:sp>
          <p:nvSpPr>
            <p:cNvPr id="13" name="矩形 12"/>
            <p:cNvSpPr/>
            <p:nvPr userDrawn="1">
              <p:custDataLst>
                <p:tags r:id="rId3"/>
              </p:custDataLst>
            </p:nvPr>
          </p:nvSpPr>
          <p:spPr>
            <a:xfrm>
              <a:off x="310515" y="298450"/>
              <a:ext cx="11570970" cy="6260465"/>
            </a:xfrm>
            <a:prstGeom prst="rect">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C:\Users\kingsoft\Desktop\图片1.png图片1"/>
            <p:cNvPicPr>
              <a:picLocks noChangeAspect="1"/>
            </p:cNvPicPr>
            <p:nvPr userDrawn="1">
              <p:custDataLst>
                <p:tags r:id="rId4"/>
              </p:custDataLst>
            </p:nvPr>
          </p:nvPicPr>
          <p:blipFill rotWithShape="1">
            <a:blip r:embed="rId5"/>
            <a:srcRect/>
            <a:stretch>
              <a:fillRect/>
            </a:stretch>
          </p:blipFill>
          <p:spPr>
            <a:xfrm>
              <a:off x="10883265" y="5746750"/>
              <a:ext cx="1317625" cy="1113790"/>
            </a:xfrm>
            <a:prstGeom prst="rect">
              <a:avLst/>
            </a:prstGeom>
          </p:spPr>
        </p:pic>
        <p:pic>
          <p:nvPicPr>
            <p:cNvPr id="15" name="图片 14" descr="C:\Users\kingsoft\Desktop\图片1.png图片1"/>
            <p:cNvPicPr>
              <a:picLocks noChangeAspect="1"/>
            </p:cNvPicPr>
            <p:nvPr userDrawn="1">
              <p:custDataLst>
                <p:tags r:id="rId6"/>
              </p:custDataLst>
            </p:nvPr>
          </p:nvPicPr>
          <p:blipFill rotWithShape="1">
            <a:blip r:embed="rId7"/>
            <a:srcRect/>
            <a:stretch>
              <a:fillRect/>
            </a:stretch>
          </p:blipFill>
          <p:spPr>
            <a:xfrm>
              <a:off x="-8255" y="5650865"/>
              <a:ext cx="1310640" cy="1209040"/>
            </a:xfrm>
            <a:prstGeom prst="rect">
              <a:avLst/>
            </a:prstGeom>
          </p:spPr>
        </p:pic>
        <p:pic>
          <p:nvPicPr>
            <p:cNvPr id="16" name="PA_Graphic 33"/>
            <p:cNvPicPr>
              <a:picLocks noChangeAspect="1"/>
            </p:cNvPicPr>
            <p:nvPr userDrawn="1">
              <p:custDataLst>
                <p:tags r:id="rId8"/>
              </p:custDataLst>
            </p:nvPr>
          </p:nvPicPr>
          <p:blipFill>
            <a:blip r:embed="rId9" cstate="screen">
              <a:extLst>
                <a:ext uri="{28A0092B-C50C-407E-A947-70E740481C1C}">
                  <a14:useLocalDpi xmlns:a14="http://schemas.microsoft.com/office/drawing/2010/main" val="0"/>
                </a:ext>
              </a:extLst>
            </a:blip>
            <a:stretch>
              <a:fillRect/>
            </a:stretch>
          </p:blipFill>
          <p:spPr>
            <a:xfrm rot="279626" flipH="1">
              <a:off x="447769" y="471286"/>
              <a:ext cx="443934" cy="366088"/>
            </a:xfrm>
            <a:prstGeom prst="rect">
              <a:avLst/>
            </a:prstGeom>
          </p:spPr>
        </p:pic>
      </p:grpSp>
      <p:sp>
        <p:nvSpPr>
          <p:cNvPr id="2" name="竖排标题 1"/>
          <p:cNvSpPr>
            <a:spLocks noGrp="1"/>
          </p:cNvSpPr>
          <p:nvPr>
            <p:ph type="title" orient="vert"/>
            <p:custDataLst>
              <p:tags r:id="rId10"/>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704020202020204" pitchFamily="34" charset="0"/>
                <a:ea typeface="Microsoft YaHei" panose="020B0503020204020204" charset="-122"/>
                <a:cs typeface="Arial" panose="020B0704020202020204" pitchFamily="34" charset="0"/>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1"/>
            </p:custDataLst>
          </p:nvPr>
        </p:nvSpPr>
        <p:spPr>
          <a:xfrm>
            <a:off x="669925" y="952500"/>
            <a:ext cx="9828101" cy="5388907"/>
          </a:xfrm>
        </p:spPr>
        <p:txBody>
          <a:bodyPr vert="eaVert"/>
          <a:lstStyle>
            <a:lvl1pPr indent="0" eaLnBrk="1" fontAlgn="auto" latinLnBrk="0" hangingPunct="1">
              <a:defRPr>
                <a:latin typeface="Arial" panose="020B0704020202020204" pitchFamily="34" charset="0"/>
                <a:ea typeface="Microsoft YaHei" panose="020B0503020204020204" charset="-122"/>
                <a:cs typeface="Arial" panose="020B0704020202020204" pitchFamily="34" charset="0"/>
              </a:defRPr>
            </a:lvl1pPr>
            <a:lvl2pPr indent="0" eaLnBrk="1" fontAlgn="auto" latinLnBrk="0" hangingPunct="1">
              <a:defRPr>
                <a:latin typeface="Arial" panose="020B0704020202020204" pitchFamily="34" charset="0"/>
                <a:ea typeface="Microsoft YaHei" panose="020B0503020204020204" charset="-122"/>
                <a:cs typeface="Arial" panose="020B0704020202020204" pitchFamily="34" charset="0"/>
              </a:defRPr>
            </a:lvl2pPr>
            <a:lvl3pPr indent="0" eaLnBrk="1" fontAlgn="auto" latinLnBrk="0" hangingPunct="1">
              <a:defRPr>
                <a:latin typeface="Arial" panose="020B0704020202020204" pitchFamily="34" charset="0"/>
                <a:ea typeface="Microsoft YaHei" panose="020B0503020204020204" charset="-122"/>
                <a:cs typeface="Arial" panose="020B0704020202020204" pitchFamily="34" charset="0"/>
              </a:defRPr>
            </a:lvl3pPr>
            <a:lvl4pPr indent="0" eaLnBrk="1" fontAlgn="auto" latinLnBrk="0" hangingPunct="1">
              <a:defRPr>
                <a:latin typeface="Arial" panose="020B0704020202020204" pitchFamily="34" charset="0"/>
                <a:ea typeface="Microsoft YaHei" panose="020B0503020204020204" charset="-122"/>
                <a:cs typeface="Arial" panose="020B0704020202020204" pitchFamily="34" charset="0"/>
              </a:defRPr>
            </a:lvl4pPr>
            <a:lvl5pPr indent="0" eaLnBrk="1" fontAlgn="auto" latinLnBrk="0" hangingPunct="1">
              <a:defRPr>
                <a:latin typeface="Arial" panose="020B0704020202020204" pitchFamily="34" charset="0"/>
                <a:ea typeface="Microsoft YaHei" panose="020B0503020204020204" charset="-122"/>
                <a:cs typeface="Arial" panose="020B07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p>
            <a:endParaRPr lang="zh-CN" altLang="en-US"/>
          </a:p>
        </p:txBody>
      </p:sp>
      <p:sp>
        <p:nvSpPr>
          <p:cNvPr id="6" name="灯片编号占位符 5"/>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59.xml"/><Relationship Id="rId23" Type="http://schemas.openxmlformats.org/officeDocument/2006/relationships/tags" Target="../tags/tag158.xml"/><Relationship Id="rId22" Type="http://schemas.openxmlformats.org/officeDocument/2006/relationships/tags" Target="../tags/tag157.xml"/><Relationship Id="rId21" Type="http://schemas.openxmlformats.org/officeDocument/2006/relationships/tags" Target="../tags/tag156.xml"/><Relationship Id="rId20" Type="http://schemas.openxmlformats.org/officeDocument/2006/relationships/tags" Target="../tags/tag155.xml"/><Relationship Id="rId2" Type="http://schemas.openxmlformats.org/officeDocument/2006/relationships/slideLayout" Target="../slideLayouts/slideLayout2.xml"/><Relationship Id="rId19" Type="http://schemas.openxmlformats.org/officeDocument/2006/relationships/tags" Target="../tags/tag154.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0800" tIns="0" rIns="8280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Microsoft YaHei" panose="020B0503020204020204" charset="-122"/>
          <a:ea typeface="Microsoft YaHei" panose="020B050302020402020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704020202020204" pitchFamily="34" charset="0"/>
        <a:buChar char="•"/>
        <a:defRPr sz="1600" u="none" strike="noStrike" kern="1200" cap="none" spc="150" normalizeH="0" baseline="0">
          <a:solidFill>
            <a:schemeClr val="tx1"/>
          </a:solidFill>
          <a:uFillTx/>
          <a:latin typeface="Microsoft YaHei" panose="020B0503020204020204" charset="-122"/>
          <a:ea typeface="Microsoft YaHei" panose="020B050302020402020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704020202020204" pitchFamily="34" charset="0"/>
        <a:buChar char="•"/>
        <a:tabLst>
          <a:tab pos="1609725" algn="l"/>
        </a:tabLst>
        <a:defRPr sz="1600" u="none" strike="noStrike" kern="1200" cap="none" spc="150" normalizeH="0" baseline="0">
          <a:solidFill>
            <a:schemeClr val="tx1"/>
          </a:solidFill>
          <a:uFillTx/>
          <a:latin typeface="Microsoft YaHei" panose="020B0503020204020204" charset="-122"/>
          <a:ea typeface="Microsoft YaHei" panose="020B050302020402020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704020202020204" pitchFamily="34" charset="0"/>
        <a:buChar char="•"/>
        <a:defRPr sz="1600" u="none" strike="noStrike" kern="1200" cap="none" spc="150" normalizeH="0" baseline="0">
          <a:solidFill>
            <a:schemeClr val="tx1"/>
          </a:solidFill>
          <a:uFillTx/>
          <a:latin typeface="Microsoft YaHei" panose="020B0503020204020204" charset="-122"/>
          <a:ea typeface="Microsoft YaHei" panose="020B050302020402020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704020202020204" pitchFamily="34" charset="0"/>
        <a:buChar char="•"/>
        <a:defRPr sz="1600" u="none" strike="noStrike" kern="1200" cap="none" spc="150" normalizeH="0" baseline="0">
          <a:solidFill>
            <a:schemeClr val="tx1"/>
          </a:solidFill>
          <a:uFillTx/>
          <a:latin typeface="Microsoft YaHei" panose="020B0503020204020204" charset="-122"/>
          <a:ea typeface="Microsoft YaHei" panose="020B050302020402020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704020202020204" pitchFamily="34" charset="0"/>
        <a:buChar char="•"/>
        <a:defRPr sz="1600" u="none" strike="noStrike" kern="1200" cap="none" spc="150" normalizeH="0" baseline="0">
          <a:solidFill>
            <a:schemeClr val="tx1"/>
          </a:solidFill>
          <a:uFillTx/>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hemeOverride" Target="../theme/themeOverride2.xml"/><Relationship Id="rId5" Type="http://schemas.openxmlformats.org/officeDocument/2006/relationships/tags" Target="../tags/tag165.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tags" Target="../tags/tag164.xml"/><Relationship Id="rId1" Type="http://schemas.openxmlformats.org/officeDocument/2006/relationships/tags" Target="../tags/tag16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1.xml"/><Relationship Id="rId4" Type="http://schemas.openxmlformats.org/officeDocument/2006/relationships/themeOverride" Target="../theme/themeOverride3.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custDataLst>
              <p:tags r:id="rId1"/>
            </p:custDataLst>
          </p:nvPr>
        </p:nvSpPr>
        <p:spPr>
          <a:xfrm>
            <a:off x="742315" y="1384935"/>
            <a:ext cx="11177905" cy="1541145"/>
          </a:xfrm>
        </p:spPr>
        <p:txBody>
          <a:bodyPr>
            <a:normAutofit fontScale="90000"/>
          </a:bodyPr>
          <a:lstStyle/>
          <a:p>
            <a:r>
              <a:rPr lang="ru-RU" altLang="en-US" dirty="0">
                <a:latin typeface="+mj-ea"/>
                <a:ea typeface="+mj-ea"/>
              </a:rPr>
              <a:t>Промежуточный </a:t>
            </a:r>
            <a:br>
              <a:rPr lang="ru-RU" altLang="en-US" dirty="0">
                <a:latin typeface="+mj-ea"/>
                <a:ea typeface="+mj-ea"/>
              </a:rPr>
            </a:br>
            <a:r>
              <a:rPr lang="ru-RU" altLang="en-US" dirty="0">
                <a:latin typeface="+mj-ea"/>
                <a:ea typeface="+mj-ea"/>
              </a:rPr>
              <a:t>отчет</a:t>
            </a:r>
            <a:endParaRPr lang="ru-RU" altLang="en-US" dirty="0">
              <a:latin typeface="+mj-ea"/>
              <a:ea typeface="+mj-ea"/>
            </a:endParaRPr>
          </a:p>
        </p:txBody>
      </p:sp>
      <p:sp>
        <p:nvSpPr>
          <p:cNvPr id="16" name="副标题 15"/>
          <p:cNvSpPr>
            <a:spLocks noGrp="1"/>
          </p:cNvSpPr>
          <p:nvPr>
            <p:ph type="subTitle" idx="1"/>
            <p:custDataLst>
              <p:tags r:id="rId2"/>
            </p:custDataLst>
          </p:nvPr>
        </p:nvSpPr>
        <p:spPr/>
        <p:txBody>
          <a:bodyPr>
            <a:normAutofit lnSpcReduction="10000"/>
          </a:bodyPr>
          <a:lstStyle/>
          <a:p>
            <a:r>
              <a:rPr lang="ru-RU" altLang="en-US" dirty="0">
                <a:sym typeface="+mn-ea"/>
              </a:rPr>
              <a:t>Акимов Иван 22.09.25</a:t>
            </a:r>
            <a:endParaRPr lang="ru-RU" altLang="en-US" dirty="0">
              <a:sym typeface="+mn-ea"/>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727714"/>
            <a:ext cx="10852237" cy="441964"/>
          </a:xfrm>
        </p:spPr>
        <p:txBody>
          <a:bodyPr>
            <a:normAutofit fontScale="90000"/>
          </a:bodyPr>
          <a:lstStyle/>
          <a:p>
            <a:r>
              <a:rPr lang="ru-RU" altLang="zh-CN" dirty="0"/>
              <a:t>Достижения</a:t>
            </a:r>
            <a:endParaRPr lang="ru-RU" altLang="zh-CN" dirty="0"/>
          </a:p>
        </p:txBody>
      </p:sp>
      <p:sp>
        <p:nvSpPr>
          <p:cNvPr id="3" name="内容占位符 2"/>
          <p:cNvSpPr>
            <a:spLocks noGrp="1"/>
          </p:cNvSpPr>
          <p:nvPr>
            <p:ph idx="1"/>
            <p:custDataLst>
              <p:tags r:id="rId2"/>
            </p:custDataLst>
          </p:nvPr>
        </p:nvSpPr>
        <p:spPr>
          <a:xfrm>
            <a:off x="669925" y="1357630"/>
            <a:ext cx="10852150" cy="4983480"/>
          </a:xfrm>
        </p:spPr>
        <p:txBody>
          <a:bodyPr/>
          <a:lstStyle/>
          <a:p>
            <a:pPr marL="342900" indent="-342900">
              <a:buAutoNum type="arabicPeriod"/>
            </a:pPr>
            <a:r>
              <a:rPr lang="ru-RU" dirty="0"/>
              <a:t>Принял участие в двух конференциях: РПДДЗ-2025(Красноярск), АПР-2025(Томск).</a:t>
            </a:r>
            <a:endParaRPr lang="ru-RU" dirty="0"/>
          </a:p>
          <a:p>
            <a:pPr marL="342900" indent="-342900">
              <a:buAutoNum type="arabicPeriod"/>
            </a:pPr>
            <a:r>
              <a:rPr lang="ru-RU" dirty="0"/>
              <a:t>Получили некоторые результаты о задаче двумодального распределения, думаем над теоретическими рассчетами</a:t>
            </a:r>
            <a:endParaRPr lang="ru-RU" dirty="0"/>
          </a:p>
          <a:p>
            <a:pPr marL="0" indent="0">
              <a:buNone/>
            </a:pPr>
            <a:endParaRPr lang="ru-RU" dirty="0"/>
          </a:p>
        </p:txBody>
      </p:sp>
      <p:pic>
        <p:nvPicPr>
          <p:cNvPr id="7" name="Picture 6" descr="z1qc6xrgwn0pyxk00nn3q0sg9zj6dhiq"/>
          <p:cNvPicPr>
            <a:picLocks noChangeAspect="1"/>
          </p:cNvPicPr>
          <p:nvPr/>
        </p:nvPicPr>
        <p:blipFill>
          <a:blip r:embed="rId3"/>
          <a:stretch>
            <a:fillRect/>
          </a:stretch>
        </p:blipFill>
        <p:spPr>
          <a:xfrm>
            <a:off x="1205865" y="2685415"/>
            <a:ext cx="4572000" cy="3048000"/>
          </a:xfrm>
          <a:prstGeom prst="rect">
            <a:avLst/>
          </a:prstGeom>
        </p:spPr>
      </p:pic>
      <p:pic>
        <p:nvPicPr>
          <p:cNvPr id="10" name="Picture 9" descr="APR2025logo1"/>
          <p:cNvPicPr>
            <a:picLocks noChangeAspect="1"/>
          </p:cNvPicPr>
          <p:nvPr/>
        </p:nvPicPr>
        <p:blipFill>
          <a:blip r:embed="rId4"/>
          <a:stretch>
            <a:fillRect/>
          </a:stretch>
        </p:blipFill>
        <p:spPr>
          <a:xfrm>
            <a:off x="6416040" y="3530600"/>
            <a:ext cx="5314315" cy="637540"/>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3135" y="40007"/>
            <a:ext cx="10515600" cy="1325563"/>
          </a:xfrm>
        </p:spPr>
        <p:txBody>
          <a:bodyPr/>
          <a:lstStyle/>
          <a:p>
            <a:pPr algn="ctr"/>
            <a:r>
              <a:rPr lang="ru-RU" dirty="0">
                <a:latin typeface="Times New Roman Regular" panose="02020603050405020304" charset="0"/>
                <a:cs typeface="Times New Roman Regular" panose="02020603050405020304" charset="0"/>
              </a:rPr>
              <a:t>Диаграмма Магоно-Ли</a:t>
            </a:r>
            <a:endParaRPr lang="ru-RU" dirty="0">
              <a:latin typeface="Times New Roman Regular" panose="02020603050405020304" charset="0"/>
              <a:cs typeface="Times New Roman Regular" panose="02020603050405020304" charset="0"/>
            </a:endParaRPr>
          </a:p>
        </p:txBody>
      </p:sp>
      <p:sp>
        <p:nvSpPr>
          <p:cNvPr id="3" name="Объект 2"/>
          <p:cNvSpPr>
            <a:spLocks noGrp="1"/>
          </p:cNvSpPr>
          <p:nvPr>
            <p:ph idx="1"/>
          </p:nvPr>
        </p:nvSpPr>
        <p:spPr>
          <a:xfrm>
            <a:off x="614045" y="4647565"/>
            <a:ext cx="5908675" cy="1754505"/>
          </a:xfrm>
        </p:spPr>
        <p:txBody>
          <a:bodyPr>
            <a:noAutofit/>
          </a:bodyPr>
          <a:lstStyle/>
          <a:p>
            <a:pPr marL="0" indent="0" algn="ctr">
              <a:buNone/>
            </a:pPr>
            <a:r>
              <a:rPr lang="ru-RU" sz="1400" dirty="0">
                <a:latin typeface="Times New Roman" panose="02020603050405020304" pitchFamily="18" charset="0"/>
                <a:cs typeface="Times New Roman" panose="02020603050405020304" pitchFamily="18" charset="0"/>
                <a:sym typeface="+mn-ea"/>
              </a:rPr>
              <a:t>На основании самолетных исследований ОВЯ, была получена диаграмма представленная на слайде. На ней показаны типы кристаллов, присутствующих в облаке, в зависимости от температуры и влажности воздуха. По оси Х отложена температура в градусах Цельсия, по оси У отложена влажность в условных единицах. </a:t>
            </a:r>
            <a:endParaRPr lang="ru-RU" sz="1400" dirty="0">
              <a:latin typeface="Times New Roman" panose="02020603050405020304" pitchFamily="18" charset="0"/>
              <a:cs typeface="Times New Roman" panose="02020603050405020304" pitchFamily="18" charset="0"/>
              <a:sym typeface="+mn-ea"/>
            </a:endParaRPr>
          </a:p>
        </p:txBody>
      </p:sp>
      <p:sp>
        <p:nvSpPr>
          <p:cNvPr id="4" name="Номер слайда 3"/>
          <p:cNvSpPr>
            <a:spLocks noGrp="1"/>
          </p:cNvSpPr>
          <p:nvPr>
            <p:ph type="sldNum" sz="quarter" idx="12"/>
          </p:nvPr>
        </p:nvSpPr>
        <p:spPr/>
        <p:txBody>
          <a:bodyPr/>
          <a:lstStyle/>
          <a:p>
            <a:fld id="{43B5BBE2-175E-4733-A1A0-782728C521B2}" type="slidenum">
              <a:rPr lang="ru-RU" smtClean="0">
                <a:latin typeface="Times New Roman Regular" panose="02020603050405020304" charset="0"/>
                <a:cs typeface="Times New Roman Regular" panose="02020603050405020304" charset="0"/>
              </a:rPr>
            </a:fld>
            <a:endParaRPr lang="ru-RU" smtClean="0">
              <a:latin typeface="Times New Roman Regular" panose="02020603050405020304" charset="0"/>
              <a:cs typeface="Times New Roman Regular" panose="02020603050405020304" charset="0"/>
            </a:endParaRPr>
          </a:p>
        </p:txBody>
      </p:sp>
      <p:pic>
        <p:nvPicPr>
          <p:cNvPr id="11" name="Объект 10"/>
          <p:cNvPicPr>
            <a:picLocks noGrp="1" noChangeAspect="1"/>
          </p:cNvPicPr>
          <p:nvPr/>
        </p:nvPicPr>
        <p:blipFill>
          <a:blip r:embed="rId1"/>
          <a:stretch>
            <a:fillRect/>
          </a:stretch>
        </p:blipFill>
        <p:spPr>
          <a:xfrm>
            <a:off x="701675" y="1452880"/>
            <a:ext cx="5821045" cy="3182620"/>
          </a:xfrm>
          <a:prstGeom prst="rect">
            <a:avLst/>
          </a:prstGeom>
        </p:spPr>
      </p:pic>
      <p:pic>
        <p:nvPicPr>
          <p:cNvPr id="7" name="Picture 6"/>
          <p:cNvPicPr/>
          <p:nvPr/>
        </p:nvPicPr>
        <p:blipFill>
          <a:blip r:embed="rId2"/>
        </p:blipFill>
        <p:spPr>
          <a:xfrm>
            <a:off x="6431915" y="2889885"/>
            <a:ext cx="5669280" cy="3027680"/>
          </a:xfrm>
          <a:prstGeom prst="rect">
            <a:avLst/>
          </a:prstGeom>
        </p:spPr>
      </p:pic>
      <p:sp>
        <p:nvSpPr>
          <p:cNvPr id="8" name="Text Box 7"/>
          <p:cNvSpPr txBox="1"/>
          <p:nvPr/>
        </p:nvSpPr>
        <p:spPr>
          <a:xfrm>
            <a:off x="6522720" y="1759585"/>
            <a:ext cx="5398135" cy="737235"/>
          </a:xfrm>
          <a:prstGeom prst="rect">
            <a:avLst/>
          </a:prstGeom>
          <a:noFill/>
        </p:spPr>
        <p:txBody>
          <a:bodyPr wrap="square" rtlCol="0">
            <a:spAutoFit/>
          </a:bodyPr>
          <a:lstStyle/>
          <a:p>
            <a:pPr algn="ctr"/>
            <a:r>
              <a:rPr lang="ru-RU" altLang="en-US" sz="1400">
                <a:latin typeface="Times New Roman Regular" panose="02020603050405020304" charset="0"/>
                <a:cs typeface="Times New Roman Regular" panose="02020603050405020304" charset="0"/>
              </a:rPr>
              <a:t>Если построить данную диаграмму, используя значения из «нового» пика, можно увидеть, что практически все значения попадают в область шестиугольных столбиков</a:t>
            </a:r>
            <a:endParaRPr lang="ru-RU" altLang="en-US" sz="1400">
              <a:latin typeface="Times New Roman Regular" panose="02020603050405020304" charset="0"/>
              <a:cs typeface="Times New Roman Regular"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ru-RU"/>
              <a:t>Дальнейшие планы</a:t>
            </a:r>
            <a:endParaRPr lang="ru-RU"/>
          </a:p>
        </p:txBody>
      </p:sp>
      <p:sp>
        <p:nvSpPr>
          <p:cNvPr id="3" name="Content Placeholder 2"/>
          <p:cNvSpPr>
            <a:spLocks noGrp="1"/>
          </p:cNvSpPr>
          <p:nvPr>
            <p:ph idx="1"/>
          </p:nvPr>
        </p:nvSpPr>
        <p:spPr/>
        <p:txBody>
          <a:bodyPr/>
          <a:p>
            <a:pPr marL="342900" indent="-342900">
              <a:buAutoNum type="arabicPeriod"/>
            </a:pPr>
            <a:r>
              <a:rPr lang="ru-RU"/>
              <a:t>По направлению лидарного зондирования: Запуск автомл обучения с помощью </a:t>
            </a:r>
            <a:r>
              <a:rPr lang="en-US" altLang="ru-RU"/>
              <a:t>tft</a:t>
            </a:r>
            <a:r>
              <a:rPr lang="ru-RU"/>
              <a:t>-модели для решения нужных задач</a:t>
            </a:r>
            <a:endParaRPr lang="ru-RU"/>
          </a:p>
          <a:p>
            <a:pPr marL="342900" indent="-342900">
              <a:buAutoNum type="arabicPeriod"/>
            </a:pPr>
            <a:r>
              <a:rPr lang="ru-RU"/>
              <a:t>По направлению решеточных теорий: добавить оверрелаксацию и учет более высших членов в действии</a:t>
            </a:r>
            <a:endParaRPr lang="ru-RU"/>
          </a:p>
          <a:p>
            <a:pPr marL="342900" indent="-342900">
              <a:buAutoNum type="arabicPeriod"/>
            </a:pPr>
            <a:r>
              <a:rPr lang="ru-RU"/>
              <a:t>По направдению волновых пакетов электрона: изучение литератруы по теме теор описания интеферометра Маха-Цендера</a:t>
            </a: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190710" y="1773239"/>
            <a:ext cx="7810579" cy="1541462"/>
          </a:xfrm>
        </p:spPr>
        <p:txBody>
          <a:bodyPr>
            <a:normAutofit/>
          </a:bodyPr>
          <a:lstStyle/>
          <a:p>
            <a:r>
              <a:rPr lang="en-US" altLang="zh-CN" dirty="0">
                <a:latin typeface="Arial" panose="020B0704020202020204" pitchFamily="34" charset="0"/>
                <a:cs typeface="Arial" panose="020B0704020202020204" pitchFamily="34" charset="0"/>
              </a:rPr>
              <a:t>THANK YOU</a:t>
            </a:r>
            <a:endParaRPr lang="en-US" altLang="zh-CN" dirty="0">
              <a:latin typeface="Arial" panose="020B0704020202020204" pitchFamily="34" charset="0"/>
              <a:cs typeface="Arial" panose="020B0704020202020204" pitchFamily="34" charset="0"/>
            </a:endParaRPr>
          </a:p>
        </p:txBody>
      </p:sp>
      <p:sp>
        <p:nvSpPr>
          <p:cNvPr id="3" name="文本占位符 2"/>
          <p:cNvSpPr>
            <a:spLocks noGrp="1"/>
          </p:cNvSpPr>
          <p:nvPr>
            <p:ph type="body" sz="quarter" idx="4294967295"/>
            <p:custDataLst>
              <p:tags r:id="rId2"/>
            </p:custDataLst>
          </p:nvPr>
        </p:nvSpPr>
        <p:spPr>
          <a:xfrm>
            <a:off x="2190750" y="3538538"/>
            <a:ext cx="7810500" cy="773330"/>
          </a:xfrm>
        </p:spPr>
        <p:txBody>
          <a:bodyPr>
            <a:normAutofit/>
          </a:bodyPr>
          <a:lstStyle/>
          <a:p>
            <a:pPr marL="0" indent="0">
              <a:buNone/>
            </a:pPr>
            <a:r>
              <a:rPr lang="ru-RU" altLang="en-US" dirty="0">
                <a:latin typeface="Arial" panose="020B0704020202020204" pitchFamily="34" charset="0"/>
                <a:cs typeface="Arial" panose="020B0704020202020204" pitchFamily="34" charset="0"/>
              </a:rPr>
              <a:t>оо</a:t>
            </a:r>
            <a:endParaRPr lang="ru-RU" altLang="en-US" dirty="0">
              <a:latin typeface="Arial" panose="020B0704020202020204" pitchFamily="34" charset="0"/>
              <a:cs typeface="Arial" panose="020B0704020202020204" pitchFamily="34" charset="0"/>
            </a:endParaRPr>
          </a:p>
          <a:p>
            <a:pPr marL="0" indent="0">
              <a:buNone/>
            </a:pPr>
            <a:endParaRPr lang="ru-RU" altLang="en-US" dirty="0">
              <a:latin typeface="Arial" panose="020B0704020202020204" pitchFamily="34" charset="0"/>
              <a:cs typeface="Arial" panose="020B0704020202020204" pitchFamily="34"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 name="KSO_WM_UNIT_SUBTYPE" val="q"/>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 name="KSO_WM_SLIDE_BACKGROUND_TYPE" val="frame"/>
  <p:tag name="KSO_WM_SLIDE_BK_DARK_LIGHT" val="2"/>
</p:tagLst>
</file>

<file path=ppt/tags/tag107.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UNIT_TYPE" val="i"/>
  <p:tag name="KSO_WM_UNIT_INDEX" val="4"/>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120.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 name="KSO_WM_SLIDE_BACKGROUND_TYPE" val="topBotto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3.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TYPE" val="frame"/>
  <p:tag name="KSO_WM_SLIDE_BK_DARK_LIGHT"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6.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UNIT_TYPE" val="i"/>
  <p:tag name="KSO_WM_UNIT_INDEX" val="4"/>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0625"/>
</p:tagLst>
</file>

<file path=ppt/tags/tag15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062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TAG_VERSION" val="1.0"/>
  <p:tag name="KSO_WM_BEAUTIFY_FLAG" val="#wm#"/>
  <p:tag name="KSO_WM_COMBINE_RELATE_SLIDE_ID" val="background20177937_1"/>
  <p:tag name="KSO_WM_TEMPLATE_CATEGORY" val="custom"/>
  <p:tag name="KSO_WM_TEMPLATE_INDEX" val="20180625"/>
  <p:tag name="KSO_WM_TEMPLATE_SUBCATEGORY" val="0"/>
  <p:tag name="KSO_WM_TEMPLATE_THUMBS_INDEX" val="1、5、9、11、15、21、30"/>
  <p:tag name="KSO_WM_TEMPLATE_MASTER_TYPE" val="1"/>
  <p:tag name="KSO_WM_TEMPLATE_COLOR_TYPE" val="1"/>
  <p:tag name="KSO_WM_TEMPLATE_MASTER_THUMB_INDEX" val="18"/>
  <p:tag name="KSO_WM_UNIT_SHOW_EDIT_AREA_INDICATION"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AG_VERSION" val="1.0"/>
  <p:tag name="KSO_WM_BEAUTIFY_FLAG" val="#wm#"/>
  <p:tag name="KSO_WM_TEMPLATE_CATEGORY" val="custom"/>
  <p:tag name="KSO_WM_TEMPLATE_INDEX" val="20180625"/>
  <p:tag name="KSO_WM_UNIT_TYPE" val="a"/>
  <p:tag name="KSO_WM_UNIT_INDEX" val="1"/>
  <p:tag name="KSO_WM_UNIT_LAYERLEVEL" val="1"/>
  <p:tag name="KSO_WM_UNIT_VALUE" val="24"/>
  <p:tag name="KSO_WM_UNIT_ISCONTENTSTITLE" val="0"/>
  <p:tag name="KSO_WM_UNIT_HIGHLIGHT" val="0"/>
  <p:tag name="KSO_WM_UNIT_COMPATIBLE" val="0"/>
  <p:tag name="KSO_WM_UNIT_ID" val="custom20180625_1*a*1"/>
  <p:tag name="KSO_WM_UNIT_PRESET_TEXT" val="FRESH"/>
  <p:tag name="KSO_WM_UNIT_NOCLEAR" val="0"/>
  <p:tag name="KSO_WM_UNIT_DIAGRAM_ISNUMVISUAL" val="0"/>
  <p:tag name="KSO_WM_UNIT_DIAGRAM_ISREFERUNIT" val="0"/>
</p:tagLst>
</file>

<file path=ppt/tags/tag161.xml><?xml version="1.0" encoding="utf-8"?>
<p:tagLst xmlns:p="http://schemas.openxmlformats.org/presentationml/2006/main">
  <p:tag name="KSO_WM_TAG_VERSION" val="1.0"/>
  <p:tag name="KSO_WM_BEAUTIFY_FLAG" val="#wm#"/>
  <p:tag name="KSO_WM_TEMPLATE_CATEGORY" val="custom"/>
  <p:tag name="KSO_WM_TEMPLATE_INDEX" val="20180625"/>
  <p:tag name="KSO_WM_UNIT_TYPE" val="b"/>
  <p:tag name="KSO_WM_UNIT_INDEX" val="1"/>
  <p:tag name="KSO_WM_UNIT_LAYERLEVEL" val="1"/>
  <p:tag name="KSO_WM_UNIT_VALUE" val="165"/>
  <p:tag name="KSO_WM_UNIT_ISCONTENTSTITLE" val="0"/>
  <p:tag name="KSO_WM_UNIT_HIGHLIGHT" val="0"/>
  <p:tag name="KSO_WM_UNIT_COMPATIBLE" val="0"/>
  <p:tag name="KSO_WM_UNIT_ID" val="custom20180625_1*b*1"/>
  <p:tag name="KSO_WM_UNIT_NOCLEAR" val="0"/>
  <p:tag name="KSO_WM_UNIT_DIAGRAM_ISNUMVISUAL" val="0"/>
  <p:tag name="KSO_WM_UNIT_DIAGRAM_ISREFERUNIT" val="0"/>
  <p:tag name="KSO_WM_UNIT_PRESET_TEXT" val="Click here to add a subtitle"/>
</p:tagLst>
</file>

<file path=ppt/tags/tag162.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937_1"/>
  <p:tag name="KSO_WM_TEMPLATE_CATEGORY" val="custom"/>
  <p:tag name="KSO_WM_TEMPLATE_INDEX" val="20180625"/>
  <p:tag name="KSO_WM_SLIDE_ID" val="custom20180625_1"/>
  <p:tag name="KSO_WM_SLIDE_INDEX" val="1"/>
  <p:tag name="KSO_WM_TEMPLATE_SUBCATEGORY" val="0"/>
  <p:tag name="KSO_WM_TEMPLATE_THUMBS_INDEX" val="1、5、9、11、15、21、30"/>
  <p:tag name="KSO_WM_SLIDE_SUBTYPE" val="pureTxt"/>
  <p:tag name="KSO_WM_TEMPLATE_MASTER_TYPE" val="1"/>
  <p:tag name="KSO_WM_TEMPLATE_COLOR_TYPE" val="1"/>
  <p:tag name="KSO_WM_TEMPLATE_MASTER_THUMB_INDEX" val="12"/>
</p:tagLst>
</file>

<file path=ppt/tags/tag163.xml><?xml version="1.0" encoding="utf-8"?>
<p:tagLst xmlns:p="http://schemas.openxmlformats.org/presentationml/2006/main">
  <p:tag name="KSO_WM_TAG_VERSION" val="1.0"/>
  <p:tag name="KSO_WM_BEAUTIFY_FLAG" val="#wm#"/>
  <p:tag name="KSO_WM_TEMPLATE_CATEGORY" val="custom"/>
  <p:tag name="KSO_WM_TEMPLATE_INDEX" val="20180625"/>
  <p:tag name="KSO_WM_UNIT_COMPATIBLE" val="0"/>
  <p:tag name="KSO_WM_UNIT_HIGHLIGHT" val="0"/>
  <p:tag name="KSO_WM_UNIT_ISCONTENTSTITLE" val="0"/>
  <p:tag name="KSO_WM_UNIT_VALUE" val="44"/>
  <p:tag name="KSO_WM_UNIT_LAYERLEVEL" val="1"/>
  <p:tag name="KSO_WM_UNIT_INDEX" val="1"/>
  <p:tag name="KSO_WM_UNIT_TYPE" val="a"/>
  <p:tag name="KSO_WM_UNIT_ID" val="custom20180625_2*a*1"/>
  <p:tag name="KSO_WM_UNIT_PRESET_TEXT" val="LOREM IPSUM DOLOR"/>
  <p:tag name="KSO_WM_UNIT_NOCLEAR" val="0"/>
  <p:tag name="KSO_WM_UNIT_DIAGRAM_ISNUMVISUAL" val="0"/>
  <p:tag name="KSO_WM_UNIT_DIAGRAM_ISREFERUNIT" val="0"/>
</p:tagLst>
</file>

<file path=ppt/tags/tag164.xml><?xml version="1.0" encoding="utf-8"?>
<p:tagLst xmlns:p="http://schemas.openxmlformats.org/presentationml/2006/main">
  <p:tag name="KSO_WM_TAG_VERSION" val="1.0"/>
  <p:tag name="KSO_WM_BEAUTIFY_FLAG" val="#wm#"/>
  <p:tag name="KSO_WM_TEMPLATE_CATEGORY" val="custom"/>
  <p:tag name="KSO_WM_TEMPLATE_INDEX" val="20180625"/>
  <p:tag name="KSO_WM_UNIT_COMPATIBLE" val="0"/>
  <p:tag name="KSO_WM_UNIT_HIGHLIGHT" val="0"/>
  <p:tag name="KSO_WM_UNIT_VALUE" val="440"/>
  <p:tag name="KSO_WM_UNIT_LAYERLEVEL" val="1"/>
  <p:tag name="KSO_WM_UNIT_INDEX" val="1"/>
  <p:tag name="KSO_WM_UNIT_TYPE" val="f"/>
  <p:tag name="KSO_WM_UNIT_ID" val="custom20180625_2*f*1"/>
  <p:tag name="KSO_WM_UNIT_PRESET_TEXT" val="Lorem ipsum dolor sit amet, consectetur adipisicing elit, sed do eiusmod tempor incididunt ut labore et dolore magna aliqua. Ut enim ad minim veniam, quis nostrud exercitation ullamco laboris nisi ut aliquip ex ea commodo consequat.&#13;Lorem ipsum dolor sit amet, consectetur adipisicing elit, sed do eiusmod tempor incididunt ut labore et dolore magna aliqua. Ut enim ad minim veniam, quis nostrud exercitation ullamco laboris nisi ut aliquip ex ea commodo consequat."/>
  <p:tag name="KSO_WM_UNIT_NOCLEAR" val="0"/>
  <p:tag name="KSO_WM_UNIT_DIAGRAM_ISNUMVISUAL" val="0"/>
  <p:tag name="KSO_WM_UNIT_DIAGRAM_ISREFERUNIT" val="0"/>
</p:tagLst>
</file>

<file path=ppt/tags/tag165.xml><?xml version="1.0" encoding="utf-8"?>
<p:tagLst xmlns:p="http://schemas.openxmlformats.org/presentationml/2006/main">
  <p:tag name="KSO_WM_SLIDE_SIZE" val="854*465"/>
  <p:tag name="KSO_WM_SLIDE_POSITION" val="52*34"/>
  <p:tag name="KSO_WM_SLIDE_LAYOUT_CNT" val="1_1"/>
  <p:tag name="KSO_WM_SLIDE_LAYOUT" val="a_f"/>
  <p:tag name="KSO_WM_BEAUTIFY_FLAG" val="#wm#"/>
  <p:tag name="KSO_WM_SLIDE_TYPE" val="text"/>
  <p:tag name="KSO_WM_SLIDE_ITEM_CNT" val="0"/>
  <p:tag name="KSO_WM_TAG_VERSION" val="1.0"/>
  <p:tag name="KSO_WM_COMBINE_RELATE_SLIDE_ID" val="background20177937_2"/>
  <p:tag name="KSO_WM_TEMPLATE_CATEGORY" val="custom"/>
  <p:tag name="KSO_WM_TEMPLATE_INDEX" val="20180625"/>
  <p:tag name="KSO_WM_SLIDE_ID" val="custom20180625_2"/>
  <p:tag name="KSO_WM_SLIDE_INDEX" val="2"/>
  <p:tag name="KSO_WM_TEMPLATE_SUBCATEGORY" val="0"/>
  <p:tag name="KSO_WM_SLIDE_SUBTYPE" val="pureTxt"/>
  <p:tag name="KSO_WM_TEMPLATE_MASTER_TYPE" val="1"/>
  <p:tag name="KSO_WM_TEMPLATE_COLOR_TYPE" val="1"/>
</p:tagLst>
</file>

<file path=ppt/tags/tag166.xml><?xml version="1.0" encoding="utf-8"?>
<p:tagLst xmlns:p="http://schemas.openxmlformats.org/presentationml/2006/main">
  <p:tag name="KSO_WM_TAG_VERSION" val="1.0"/>
  <p:tag name="KSO_WM_BEAUTIFY_FLAG" val="#wm#"/>
  <p:tag name="KSO_WM_TEMPLATE_CATEGORY" val="custom"/>
  <p:tag name="KSO_WM_TEMPLATE_INDEX" val="20180625"/>
  <p:tag name="KSO_WM_UNIT_TYPE" val="a"/>
  <p:tag name="KSO_WM_UNIT_INDEX" val="1"/>
  <p:tag name="KSO_WM_UNIT_LAYERLEVEL" val="1"/>
  <p:tag name="KSO_WM_UNIT_VALUE" val="24"/>
  <p:tag name="KSO_WM_UNIT_ISCONTENTSTITLE" val="0"/>
  <p:tag name="KSO_WM_UNIT_HIGHLIGHT" val="0"/>
  <p:tag name="KSO_WM_UNIT_COMPATIBLE" val="0"/>
  <p:tag name="KSO_WM_UNIT_ID" val="custom20180625_30*a*1"/>
  <p:tag name="KSO_WM_UNIT_PRESET_TEXT" val="感谢您的聆听"/>
  <p:tag name="KSO_WM_UNIT_NOCLEAR" val="1"/>
  <p:tag name="KSO_WM_UNIT_DIAGRAM_ISNUMVISUAL" val="0"/>
  <p:tag name="KSO_WM_UNIT_DIAGRAM_ISREFERUNIT" val="0"/>
</p:tagLst>
</file>

<file path=ppt/tags/tag167.xml><?xml version="1.0" encoding="utf-8"?>
<p:tagLst xmlns:p="http://schemas.openxmlformats.org/presentationml/2006/main">
  <p:tag name="KSO_WM_TAG_VERSION" val="1.0"/>
  <p:tag name="KSO_WM_BEAUTIFY_FLAG" val="#wm#"/>
  <p:tag name="KSO_WM_TEMPLATE_CATEGORY" val="custom"/>
  <p:tag name="KSO_WM_TEMPLATE_INDEX" val="20180625"/>
  <p:tag name="KSO_WM_UNIT_TYPE" val="b"/>
  <p:tag name="KSO_WM_UNIT_INDEX" val="1"/>
  <p:tag name="KSO_WM_UNIT_LAYERLEVEL" val="1"/>
  <p:tag name="KSO_WM_UNIT_VALUE" val="165"/>
  <p:tag name="KSO_WM_UNIT_ISCONTENTSTITLE" val="0"/>
  <p:tag name="KSO_WM_UNIT_HIGHLIGHT" val="0"/>
  <p:tag name="KSO_WM_UNIT_COMPATIBLE" val="0"/>
  <p:tag name="KSO_WM_UNIT_ID" val="custom20180625_30*b*1"/>
  <p:tag name="KSO_WM_UNIT_PRESET_TEXT" val="Lorem ipsum dolor sit amet, consectetur adipisicing elit."/>
  <p:tag name="KSO_WM_UNIT_NOCLEAR" val="0"/>
  <p:tag name="KSO_WM_UNIT_DIAGRAM_ISNUMVISUAL" val="0"/>
  <p:tag name="KSO_WM_UNIT_DIAGRAM_ISREFERUNIT" val="0"/>
</p:tagLst>
</file>

<file path=ppt/tags/tag168.xml><?xml version="1.0" encoding="utf-8"?>
<p:tagLst xmlns:p="http://schemas.openxmlformats.org/presentationml/2006/main">
  <p:tag name="KSO_WM_TAG_VERSION" val="1.0"/>
  <p:tag name="KSO_WM_SLIDE_ITEM_CNT" val="0"/>
  <p:tag name="KSO_WM_SLIDE_LAYOUT" val="a_b"/>
  <p:tag name="KSO_WM_SLIDE_LAYOUT_CNT" val="1_1"/>
  <p:tag name="KSO_WM_SLIDE_TYPE" val="endPage"/>
  <p:tag name="KSO_WM_BEAUTIFY_FLAG" val="#wm#"/>
  <p:tag name="KSO_WM_COMBINE_RELATE_SLIDE_ID" val="background20177937_13"/>
  <p:tag name="KSO_WM_TEMPLATE_CATEGORY" val="custom"/>
  <p:tag name="KSO_WM_TEMPLATE_INDEX" val="20180625"/>
  <p:tag name="KSO_WM_SLIDE_ID" val="custom20180625_30"/>
  <p:tag name="KSO_WM_SLIDE_INDEX" val="30"/>
  <p:tag name="KSO_WM_TEMPLATE_SUBCATEGORY" val="0"/>
  <p:tag name="KSO_WM_SLIDE_SUBTYPE" val="pureTxt"/>
  <p:tag name="KSO_WM_TEMPLATE_MASTER_TYPE" val="1"/>
  <p:tag name="KSO_WM_TEMPLATE_COLOR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3.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31.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2.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55.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64.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75.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5.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PA" val="v3.2.0"/>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Office Theme">
  <a:themeElements>
    <a:clrScheme name="清新绿-625">
      <a:dk1>
        <a:srgbClr val="000000"/>
      </a:dk1>
      <a:lt1>
        <a:srgbClr val="FFFFFF"/>
      </a:lt1>
      <a:dk2>
        <a:srgbClr val="CDE4E4"/>
      </a:dk2>
      <a:lt2>
        <a:srgbClr val="FFFFFF"/>
      </a:lt2>
      <a:accent1>
        <a:srgbClr val="9CD0D1"/>
      </a:accent1>
      <a:accent2>
        <a:srgbClr val="B4E19D"/>
      </a:accent2>
      <a:accent3>
        <a:srgbClr val="CDE573"/>
      </a:accent3>
      <a:accent4>
        <a:srgbClr val="E4D94C"/>
      </a:accent4>
      <a:accent5>
        <a:srgbClr val="F3CD59"/>
      </a:accent5>
      <a:accent6>
        <a:srgbClr val="F3B87D"/>
      </a:accent6>
      <a:hlink>
        <a:srgbClr val="5DCAFB"/>
      </a:hlink>
      <a:folHlink>
        <a:srgbClr val="B759BC"/>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清新绿-625">
    <a:dk1>
      <a:srgbClr val="000000"/>
    </a:dk1>
    <a:lt1>
      <a:srgbClr val="FFFFFF"/>
    </a:lt1>
    <a:dk2>
      <a:srgbClr val="CDE4E4"/>
    </a:dk2>
    <a:lt2>
      <a:srgbClr val="FFFFFF"/>
    </a:lt2>
    <a:accent1>
      <a:srgbClr val="9CD0D1"/>
    </a:accent1>
    <a:accent2>
      <a:srgbClr val="B4E19D"/>
    </a:accent2>
    <a:accent3>
      <a:srgbClr val="CDE573"/>
    </a:accent3>
    <a:accent4>
      <a:srgbClr val="E4D94C"/>
    </a:accent4>
    <a:accent5>
      <a:srgbClr val="F3CD59"/>
    </a:accent5>
    <a:accent6>
      <a:srgbClr val="F3B87D"/>
    </a:accent6>
    <a:hlink>
      <a:srgbClr val="5DCAFB"/>
    </a:hlink>
    <a:folHlink>
      <a:srgbClr val="B759BC"/>
    </a:folHlink>
  </a:clrScheme>
</a:themeOverride>
</file>

<file path=ppt/theme/themeOverride2.xml><?xml version="1.0" encoding="utf-8"?>
<a:themeOverride xmlns:a="http://schemas.openxmlformats.org/drawingml/2006/main">
  <a:clrScheme name="清新绿-625">
    <a:dk1>
      <a:srgbClr val="000000"/>
    </a:dk1>
    <a:lt1>
      <a:srgbClr val="FFFFFF"/>
    </a:lt1>
    <a:dk2>
      <a:srgbClr val="CDE4E4"/>
    </a:dk2>
    <a:lt2>
      <a:srgbClr val="FFFFFF"/>
    </a:lt2>
    <a:accent1>
      <a:srgbClr val="9CD0D1"/>
    </a:accent1>
    <a:accent2>
      <a:srgbClr val="B4E19D"/>
    </a:accent2>
    <a:accent3>
      <a:srgbClr val="CDE573"/>
    </a:accent3>
    <a:accent4>
      <a:srgbClr val="E4D94C"/>
    </a:accent4>
    <a:accent5>
      <a:srgbClr val="F3CD59"/>
    </a:accent5>
    <a:accent6>
      <a:srgbClr val="F3B87D"/>
    </a:accent6>
    <a:hlink>
      <a:srgbClr val="5DCAFB"/>
    </a:hlink>
    <a:folHlink>
      <a:srgbClr val="B759BC"/>
    </a:folHlink>
  </a:clrScheme>
</a:themeOverride>
</file>

<file path=ppt/theme/themeOverride3.xml><?xml version="1.0" encoding="utf-8"?>
<a:themeOverride xmlns:a="http://schemas.openxmlformats.org/drawingml/2006/main">
  <a:clrScheme name="清新绿-625">
    <a:dk1>
      <a:srgbClr val="000000"/>
    </a:dk1>
    <a:lt1>
      <a:srgbClr val="FFFFFF"/>
    </a:lt1>
    <a:dk2>
      <a:srgbClr val="CDE4E4"/>
    </a:dk2>
    <a:lt2>
      <a:srgbClr val="FFFFFF"/>
    </a:lt2>
    <a:accent1>
      <a:srgbClr val="9CD0D1"/>
    </a:accent1>
    <a:accent2>
      <a:srgbClr val="B4E19D"/>
    </a:accent2>
    <a:accent3>
      <a:srgbClr val="CDE573"/>
    </a:accent3>
    <a:accent4>
      <a:srgbClr val="E4D94C"/>
    </a:accent4>
    <a:accent5>
      <a:srgbClr val="F3CD59"/>
    </a:accent5>
    <a:accent6>
      <a:srgbClr val="F3B87D"/>
    </a:accent6>
    <a:hlink>
      <a:srgbClr val="5DCAFB"/>
    </a:hlink>
    <a:folHlink>
      <a:srgbClr val="B759BC"/>
    </a:folHlink>
  </a:clrScheme>
</a:themeOverride>
</file>

<file path=docProps/app.xml><?xml version="1.0" encoding="utf-8"?>
<Properties xmlns="http://schemas.openxmlformats.org/officeDocument/2006/extended-properties" xmlns:vt="http://schemas.openxmlformats.org/officeDocument/2006/docPropsVTypes">
  <TotalTime>0</TotalTime>
  <Words>1045</Words>
  <Application>WPS Writer</Application>
  <PresentationFormat>宽屏</PresentationFormat>
  <Paragraphs>29</Paragraphs>
  <Slides>5</Slides>
  <Notes>30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5</vt:i4>
      </vt:variant>
    </vt:vector>
  </HeadingPairs>
  <TitlesOfParts>
    <vt:vector size="30" baseType="lpstr">
      <vt:lpstr>Arial</vt:lpstr>
      <vt:lpstr>SimSun</vt:lpstr>
      <vt:lpstr>Wingdings</vt:lpstr>
      <vt:lpstr>Microsoft YaHei</vt:lpstr>
      <vt:lpstr>汉仪旗黑</vt:lpstr>
      <vt:lpstr>汉仪旗黑-85S</vt:lpstr>
      <vt:lpstr>黑体-简</vt:lpstr>
      <vt:lpstr>Calibri</vt:lpstr>
      <vt:lpstr>Arial</vt:lpstr>
      <vt:lpstr>黑体</vt:lpstr>
      <vt:lpstr>Arial Unicode MS</vt:lpstr>
      <vt:lpstr>等线</vt:lpstr>
      <vt:lpstr>苹方-简</vt:lpstr>
      <vt:lpstr>Helvetica Neue</vt:lpstr>
      <vt:lpstr>宋体-简</vt:lpstr>
      <vt:lpstr>Helvetica</vt:lpstr>
      <vt:lpstr>Lato Regular</vt:lpstr>
      <vt:lpstr>SimSun</vt:lpstr>
      <vt:lpstr>隶书</vt:lpstr>
      <vt:lpstr>Gill Sans</vt:lpstr>
      <vt:lpstr>Microsoft YaHei</vt:lpstr>
      <vt:lpstr>Times New Roman Regular</vt:lpstr>
      <vt:lpstr>Times New Roman</vt:lpstr>
      <vt:lpstr>Thonburi</vt:lpstr>
      <vt:lpstr>Office Theme</vt:lpstr>
      <vt:lpstr>FRESH</vt:lpstr>
      <vt:lpstr>LOREM IPSUM DOLOR</vt:lpstr>
      <vt:lpstr>Диаграмма Магоно-Ли</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Иван Акимов</cp:lastModifiedBy>
  <cp:revision>47</cp:revision>
  <dcterms:created xsi:type="dcterms:W3CDTF">2025-09-22T11:06:48Z</dcterms:created>
  <dcterms:modified xsi:type="dcterms:W3CDTF">2025-09-22T11:06:48Z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1033-6.10.1.8197</vt:lpwstr>
  </property>
  <property fmtid="{D5CDD505-2E9C-101B-9397-08002B2CF9AE}" pid="3" name="ICV">
    <vt:lpwstr>6F02E029E661B1C9E62AD16873A8FDEF_41</vt:lpwstr>
  </property>
</Properties>
</file>