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n\Desktop\&#1072;&#1085;&#1072;&#1083;&#1080;&#1079;%20&#1076;&#1072;&#1085;&#1085;&#1099;&#1093;\&#1075;&#1088;&#1072;&#1092;&#1080;&#1082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Сравнение</a:t>
            </a:r>
          </a:p>
        </c:rich>
      </c:tx>
      <c:layout>
        <c:manualLayout>
          <c:xMode val="edge"/>
          <c:yMode val="edge"/>
          <c:x val="0.34527338825052695"/>
          <c:y val="1.91780808127076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QBBC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Лист1!$B$4:$B$39</c:f>
              <c:numCache>
                <c:formatCode>General</c:formatCode>
                <c:ptCount val="36"/>
                <c:pt idx="0">
                  <c:v>0.1</c:v>
                </c:pt>
                <c:pt idx="1">
                  <c:v>0.117877</c:v>
                </c:pt>
                <c:pt idx="2">
                  <c:v>0.13894999999999999</c:v>
                </c:pt>
                <c:pt idx="3">
                  <c:v>0.16378899999999999</c:v>
                </c:pt>
                <c:pt idx="4">
                  <c:v>0.19306999999999999</c:v>
                </c:pt>
                <c:pt idx="5">
                  <c:v>0.22758500000000001</c:v>
                </c:pt>
                <c:pt idx="6">
                  <c:v>0.26827000000000001</c:v>
                </c:pt>
                <c:pt idx="7">
                  <c:v>0.31622800000000001</c:v>
                </c:pt>
                <c:pt idx="8">
                  <c:v>0.37275900000000001</c:v>
                </c:pt>
                <c:pt idx="9">
                  <c:v>0.43939699999999998</c:v>
                </c:pt>
                <c:pt idx="10">
                  <c:v>0.51794700000000005</c:v>
                </c:pt>
                <c:pt idx="11">
                  <c:v>0.61053999999999997</c:v>
                </c:pt>
                <c:pt idx="12">
                  <c:v>0.71968600000000005</c:v>
                </c:pt>
                <c:pt idx="13">
                  <c:v>0.84834299999999996</c:v>
                </c:pt>
                <c:pt idx="14">
                  <c:v>1</c:v>
                </c:pt>
                <c:pt idx="15">
                  <c:v>1.1787700000000001</c:v>
                </c:pt>
                <c:pt idx="16">
                  <c:v>1.3895</c:v>
                </c:pt>
                <c:pt idx="17">
                  <c:v>1.6378900000000001</c:v>
                </c:pt>
                <c:pt idx="18">
                  <c:v>1.9307000000000001</c:v>
                </c:pt>
                <c:pt idx="19">
                  <c:v>2.2758500000000002</c:v>
                </c:pt>
                <c:pt idx="20">
                  <c:v>2.6827000000000001</c:v>
                </c:pt>
                <c:pt idx="21">
                  <c:v>3.16228</c:v>
                </c:pt>
                <c:pt idx="22">
                  <c:v>3.7275900000000002</c:v>
                </c:pt>
                <c:pt idx="23">
                  <c:v>4.3939700000000004</c:v>
                </c:pt>
                <c:pt idx="24">
                  <c:v>5.1794700000000002</c:v>
                </c:pt>
                <c:pt idx="25">
                  <c:v>6.1054000000000004</c:v>
                </c:pt>
                <c:pt idx="26">
                  <c:v>7.19686</c:v>
                </c:pt>
                <c:pt idx="27">
                  <c:v>8.4834300000000002</c:v>
                </c:pt>
                <c:pt idx="28">
                  <c:v>10</c:v>
                </c:pt>
                <c:pt idx="29">
                  <c:v>11.787699999999999</c:v>
                </c:pt>
                <c:pt idx="30">
                  <c:v>13.895</c:v>
                </c:pt>
                <c:pt idx="31">
                  <c:v>16.378900000000002</c:v>
                </c:pt>
                <c:pt idx="32">
                  <c:v>19.306999999999999</c:v>
                </c:pt>
                <c:pt idx="33">
                  <c:v>22.758500000000002</c:v>
                </c:pt>
                <c:pt idx="34">
                  <c:v>26.827000000000002</c:v>
                </c:pt>
                <c:pt idx="35">
                  <c:v>31.622800000000002</c:v>
                </c:pt>
              </c:numCache>
            </c:numRef>
          </c:xVal>
          <c:yVal>
            <c:numRef>
              <c:f>Лист1!$D$4:$D$39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1.5031399999999999E-8</c:v>
                </c:pt>
                <c:pt idx="15">
                  <c:v>2.9678300000000002E-7</c:v>
                </c:pt>
                <c:pt idx="16">
                  <c:v>6.3576799999999998E-7</c:v>
                </c:pt>
                <c:pt idx="17">
                  <c:v>9.0864899999999998E-5</c:v>
                </c:pt>
                <c:pt idx="18">
                  <c:v>3.5050400000000002E-4</c:v>
                </c:pt>
                <c:pt idx="19">
                  <c:v>3.4606200000000002E-3</c:v>
                </c:pt>
                <c:pt idx="20">
                  <c:v>7.9589199999999995E-3</c:v>
                </c:pt>
                <c:pt idx="21">
                  <c:v>2.2980500000000001E-2</c:v>
                </c:pt>
                <c:pt idx="22">
                  <c:v>6.3912099999999999E-2</c:v>
                </c:pt>
                <c:pt idx="23">
                  <c:v>0.14383499999999999</c:v>
                </c:pt>
                <c:pt idx="24">
                  <c:v>0.27307799999999999</c:v>
                </c:pt>
                <c:pt idx="25">
                  <c:v>0.46058399999999999</c:v>
                </c:pt>
                <c:pt idx="26">
                  <c:v>0.63573000000000002</c:v>
                </c:pt>
                <c:pt idx="27">
                  <c:v>0.73796899999999999</c:v>
                </c:pt>
                <c:pt idx="28">
                  <c:v>0.83109699999999997</c:v>
                </c:pt>
                <c:pt idx="29">
                  <c:v>0.91029199999999999</c:v>
                </c:pt>
                <c:pt idx="30">
                  <c:v>0.970777</c:v>
                </c:pt>
                <c:pt idx="31">
                  <c:v>1.0396300000000001</c:v>
                </c:pt>
                <c:pt idx="32">
                  <c:v>1.07792</c:v>
                </c:pt>
                <c:pt idx="33">
                  <c:v>1.10764</c:v>
                </c:pt>
                <c:pt idx="34">
                  <c:v>1.11432</c:v>
                </c:pt>
                <c:pt idx="35">
                  <c:v>1.06107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474-421F-8AA2-AAB414FE6089}"/>
            </c:ext>
          </c:extLst>
        </c:ser>
        <c:ser>
          <c:idx val="1"/>
          <c:order val="1"/>
          <c:tx>
            <c:v>FTFP_BERT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Лист1!$J$4:$J$33</c:f>
              <c:numCache>
                <c:formatCode>General</c:formatCode>
                <c:ptCount val="30"/>
                <c:pt idx="0">
                  <c:v>0.1</c:v>
                </c:pt>
                <c:pt idx="1">
                  <c:v>0.121819</c:v>
                </c:pt>
                <c:pt idx="2">
                  <c:v>0.148398</c:v>
                </c:pt>
                <c:pt idx="3">
                  <c:v>0.18077699999999999</c:v>
                </c:pt>
                <c:pt idx="4">
                  <c:v>0.22022</c:v>
                </c:pt>
                <c:pt idx="5">
                  <c:v>0.26827000000000001</c:v>
                </c:pt>
                <c:pt idx="6">
                  <c:v>0.32680300000000001</c:v>
                </c:pt>
                <c:pt idx="7">
                  <c:v>0.39810699999999999</c:v>
                </c:pt>
                <c:pt idx="8">
                  <c:v>0.48496899999999998</c:v>
                </c:pt>
                <c:pt idx="9">
                  <c:v>0.59078399999999998</c:v>
                </c:pt>
                <c:pt idx="10">
                  <c:v>0.71968600000000005</c:v>
                </c:pt>
                <c:pt idx="11">
                  <c:v>0.87671200000000005</c:v>
                </c:pt>
                <c:pt idx="12">
                  <c:v>1.0680000000000001</c:v>
                </c:pt>
                <c:pt idx="13">
                  <c:v>1.3010299999999999</c:v>
                </c:pt>
                <c:pt idx="14">
                  <c:v>1.5848899999999999</c:v>
                </c:pt>
                <c:pt idx="15">
                  <c:v>1.9307000000000001</c:v>
                </c:pt>
                <c:pt idx="16">
                  <c:v>2.35195</c:v>
                </c:pt>
                <c:pt idx="17">
                  <c:v>2.8651200000000001</c:v>
                </c:pt>
                <c:pt idx="18">
                  <c:v>3.4902500000000001</c:v>
                </c:pt>
                <c:pt idx="19">
                  <c:v>4.2517899999999997</c:v>
                </c:pt>
                <c:pt idx="20">
                  <c:v>5.1794700000000002</c:v>
                </c:pt>
                <c:pt idx="21">
                  <c:v>6.3095699999999999</c:v>
                </c:pt>
                <c:pt idx="22">
                  <c:v>7.6862500000000002</c:v>
                </c:pt>
                <c:pt idx="23">
                  <c:v>9.3632899999999992</c:v>
                </c:pt>
                <c:pt idx="24">
                  <c:v>11.4062</c:v>
                </c:pt>
                <c:pt idx="25">
                  <c:v>13.895</c:v>
                </c:pt>
                <c:pt idx="26">
                  <c:v>16.9267</c:v>
                </c:pt>
                <c:pt idx="27">
                  <c:v>20.619900000000001</c:v>
                </c:pt>
                <c:pt idx="28">
                  <c:v>25.1189</c:v>
                </c:pt>
                <c:pt idx="29">
                  <c:v>30.599499999999999</c:v>
                </c:pt>
              </c:numCache>
            </c:numRef>
          </c:xVal>
          <c:yVal>
            <c:numRef>
              <c:f>Лист1!$L$4:$L$33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1.34246E-2</c:v>
                </c:pt>
                <c:pt idx="19">
                  <c:v>4.7007300000000002E-2</c:v>
                </c:pt>
                <c:pt idx="20">
                  <c:v>0.11317099999999999</c:v>
                </c:pt>
                <c:pt idx="21">
                  <c:v>0.22556000000000001</c:v>
                </c:pt>
                <c:pt idx="22">
                  <c:v>0.38617499999999999</c:v>
                </c:pt>
                <c:pt idx="23">
                  <c:v>0.57435999999999998</c:v>
                </c:pt>
                <c:pt idx="24">
                  <c:v>0.75392400000000004</c:v>
                </c:pt>
                <c:pt idx="25">
                  <c:v>0.89554400000000001</c:v>
                </c:pt>
                <c:pt idx="26">
                  <c:v>1.0659700000000001</c:v>
                </c:pt>
                <c:pt idx="27">
                  <c:v>1.09775</c:v>
                </c:pt>
                <c:pt idx="28">
                  <c:v>1.1196999999999999</c:v>
                </c:pt>
                <c:pt idx="29">
                  <c:v>1.07301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474-421F-8AA2-AAB414FE60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8928288"/>
        <c:axId val="188281648"/>
      </c:scatterChart>
      <c:valAx>
        <c:axId val="188928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E, MeV</a:t>
                </a:r>
                <a:endParaRPr lang="ru-RU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281648"/>
        <c:crosses val="autoZero"/>
        <c:crossBetween val="midCat"/>
      </c:valAx>
      <c:valAx>
        <c:axId val="18828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Inelastic(b)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2.8654971419969873E-2"/>
              <c:y val="0.385146776692429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92828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5763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87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201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489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48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2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72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9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410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235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17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2CC6E31-F6FF-4532-B0C6-70BC036FB4A3}" type="datetimeFigureOut">
              <a:rPr lang="ru-RU" smtClean="0"/>
              <a:t>22.09.2025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D6627F8-0C16-440E-820C-BCFD4BF2DAF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3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A7E75-DD0B-4060-B005-09A6B94D2E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22.09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E74941-DCC2-47E4-9694-9FDA7B9174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3 курс ФФ</a:t>
            </a:r>
          </a:p>
        </p:txBody>
      </p:sp>
    </p:spTree>
    <p:extLst>
      <p:ext uri="{BB962C8B-B14F-4D97-AF65-F5344CB8AC3E}">
        <p14:creationId xmlns:p14="http://schemas.microsoft.com/office/powerpoint/2010/main" val="2459403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A9E4AE-A85E-4459-8A42-5FBA0FFB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Было сделано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2FC0E9-F2D4-415F-821A-0F3C08DCF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Графики сравнения неупругого сечения (данные из </a:t>
            </a:r>
            <a:r>
              <a:rPr lang="en-US" dirty="0"/>
              <a:t>G4</a:t>
            </a:r>
            <a:r>
              <a:rPr lang="ru-RU" dirty="0"/>
              <a:t>)</a:t>
            </a:r>
            <a:endParaRPr lang="en-US" dirty="0"/>
          </a:p>
          <a:p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173E99BA-3C2A-4C2D-9DB4-8F7917912B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13086"/>
              </p:ext>
            </p:extLst>
          </p:nvPr>
        </p:nvGraphicFramePr>
        <p:xfrm>
          <a:off x="1174296" y="2189117"/>
          <a:ext cx="6204857" cy="3927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146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6609C7-4F4A-449A-8162-3DB3F280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Было сделано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CDAA9F-3157-4C49-B40F-627C4D29C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2) Получены координаты для экспериментальных точек неупругого сечения от Егорова Михаила Викторовича (на этой неделе планируется вычленить их из файла и сравнить с тем, что выдал </a:t>
            </a:r>
            <a:r>
              <a:rPr lang="en-US" dirty="0"/>
              <a:t>G4)</a:t>
            </a:r>
          </a:p>
          <a:p>
            <a:r>
              <a:rPr lang="en-US" dirty="0"/>
              <a:t>3) </a:t>
            </a:r>
            <a:r>
              <a:rPr lang="ru-RU" dirty="0"/>
              <a:t>Активная работа с первым курсом в качестве куратора</a:t>
            </a:r>
          </a:p>
          <a:p>
            <a:r>
              <a:rPr lang="ru-RU" dirty="0"/>
              <a:t>4) Добавлены новые книги в </a:t>
            </a:r>
            <a:r>
              <a:rPr lang="en-US" dirty="0" err="1"/>
              <a:t>twiki</a:t>
            </a:r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732299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</TotalTime>
  <Words>78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Ретро</vt:lpstr>
      <vt:lpstr>Отчёт 22.09</vt:lpstr>
      <vt:lpstr>Было сделано</vt:lpstr>
      <vt:lpstr>Было сделано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22.09</dc:title>
  <dc:creator>Оля Петрова</dc:creator>
  <cp:lastModifiedBy>Оля Петрова</cp:lastModifiedBy>
  <cp:revision>1</cp:revision>
  <dcterms:created xsi:type="dcterms:W3CDTF">2025-09-22T07:11:22Z</dcterms:created>
  <dcterms:modified xsi:type="dcterms:W3CDTF">2025-09-22T07:19:40Z</dcterms:modified>
</cp:coreProperties>
</file>