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84" d="100"/>
          <a:sy n="84" d="100"/>
        </p:scale>
        <p:origin x="629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B3CBC73-CFB0-1AFF-85CB-42EA0C1B5C1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94A31323-462C-2DD7-A9AC-9D2BE73F6C3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40AE837-53B8-BD68-1630-E0D7DB00AC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D9CCE-A7F7-441C-9BA1-FFE80060F8FB}" type="datetimeFigureOut">
              <a:rPr lang="ru-RU" smtClean="0"/>
              <a:t>22.09.2025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98644F4C-BE5F-B855-7243-FE8404ADC3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E92F3DC-8AC4-03F4-4DD0-BBCFE4C3B6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ABA71-2DF4-4B16-B28E-74A158511D4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538768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D3B6056-C5C8-1602-76B1-34276C41B2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884C29E0-DFE0-38AB-41DB-109C827185E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A55A760-229F-8481-BE45-C348D310CD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D9CCE-A7F7-441C-9BA1-FFE80060F8FB}" type="datetimeFigureOut">
              <a:rPr lang="ru-RU" smtClean="0"/>
              <a:t>22.09.2025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F9D051B-0FB5-8942-248C-D6F81D2305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B20024E-BB91-EFBE-4DD0-5F7257D34A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ABA71-2DF4-4B16-B28E-74A158511D4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466797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90D98B13-C2CF-74C5-43CA-9188439126F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49650686-E142-B7F6-C1BE-44A30B912C0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1B3B7EF-9C54-FD19-2864-2618B604A8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D9CCE-A7F7-441C-9BA1-FFE80060F8FB}" type="datetimeFigureOut">
              <a:rPr lang="ru-RU" smtClean="0"/>
              <a:t>22.09.2025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16567509-CF2B-BDD0-D732-797C75FDB9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8DADC38-D3B7-1B12-DA37-7FB188E72B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ABA71-2DF4-4B16-B28E-74A158511D4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066585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8B1ABE7-E0D6-B83A-EC47-6E0282D367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154EE5B-5E5A-26D7-D88D-B25BD67314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59F166A-9C90-BF41-96A2-9B0C74D115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D9CCE-A7F7-441C-9BA1-FFE80060F8FB}" type="datetimeFigureOut">
              <a:rPr lang="ru-RU" smtClean="0"/>
              <a:t>22.09.2025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F8E0D2D1-EC6A-DDFD-7BA6-613E7F1819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3499C3A-065B-A420-81C2-200D4AE728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ABA71-2DF4-4B16-B28E-74A158511D4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716493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380936A-A2CF-C02A-5F63-2B7A4F6218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7F4E9992-8380-54BC-AA12-941705587D7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779DF674-D53F-165A-D1F6-FA4F7FFE0E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D9CCE-A7F7-441C-9BA1-FFE80060F8FB}" type="datetimeFigureOut">
              <a:rPr lang="ru-RU" smtClean="0"/>
              <a:t>22.09.2025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C6C73B8F-7CA6-98E6-3940-0126E7F121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02E1E7E-00A2-ED7F-C562-01965DDDAD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ABA71-2DF4-4B16-B28E-74A158511D4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247242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89A52EB-7EB3-8BFC-A132-7320FF0320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6CDDFDA-6A34-DF7C-A60A-755C98D564F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6473EC29-01DE-354E-FCCF-2FDE894D691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F48CC4AD-71BF-CFEC-C3F8-27BF578101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D9CCE-A7F7-441C-9BA1-FFE80060F8FB}" type="datetimeFigureOut">
              <a:rPr lang="ru-RU" smtClean="0"/>
              <a:t>22.09.2025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596F418B-6D42-E562-B3B1-7FF1AA45EA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29BC881F-20EE-DEEB-5A30-03B83B4EBE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ABA71-2DF4-4B16-B28E-74A158511D4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88525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75295FD-3890-5F9D-8AFD-CDAB3C58B1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D59560C2-2D70-EBE9-7445-CA1B37E0B5D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D5589131-8B59-1807-192C-CDCFF79D63E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2583A5BE-1318-7FD0-461D-639311BB298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74195F43-A75E-A5A2-75F3-53C564A47D3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F0E02D19-7CFE-AEF5-6494-09A4704D1C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D9CCE-A7F7-441C-9BA1-FFE80060F8FB}" type="datetimeFigureOut">
              <a:rPr lang="ru-RU" smtClean="0"/>
              <a:t>22.09.2025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4B3381BD-B0C0-6297-E794-0B65768046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180CDD41-BBC7-3B48-F787-45DAC3578A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ABA71-2DF4-4B16-B28E-74A158511D4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793303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BEACCFC-0BF3-D00E-6C39-6ED12461B8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A2B356AB-CFC4-CB4D-7856-BC403F83BD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D9CCE-A7F7-441C-9BA1-FFE80060F8FB}" type="datetimeFigureOut">
              <a:rPr lang="ru-RU" smtClean="0"/>
              <a:t>22.09.2025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46AF6DCE-6296-E258-14F0-1FD2B0ED44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4811B128-2F52-8160-E345-9840414F84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ABA71-2DF4-4B16-B28E-74A158511D4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801001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02A99E72-EA17-0935-DAB3-DE6D65870C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D9CCE-A7F7-441C-9BA1-FFE80060F8FB}" type="datetimeFigureOut">
              <a:rPr lang="ru-RU" smtClean="0"/>
              <a:t>22.09.2025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90DF81D3-DD2C-4F1D-9FFA-6EA5C71087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A80120A9-8E59-240D-EC26-7A03CF2F6C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ABA71-2DF4-4B16-B28E-74A158511D4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631291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9516CB9-E32C-873B-E108-1DC72473A3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A285D5B-E325-91D8-34B8-A8FE6B0499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6688C606-7A0E-E4FC-C929-230DFC5CCBE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1B34547C-A8D2-D4E1-47C1-9A70AD69DE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D9CCE-A7F7-441C-9BA1-FFE80060F8FB}" type="datetimeFigureOut">
              <a:rPr lang="ru-RU" smtClean="0"/>
              <a:t>22.09.2025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BCA3961A-F67E-2E6F-DBF8-DEE7CBDF3E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25B333BE-0178-3AB1-DDC3-132D425605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ABA71-2DF4-4B16-B28E-74A158511D4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723441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95AE539-71F1-2B8C-C8E4-BAF1F5437D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DE7AE66A-1E43-2926-F3FE-E9B6B8C7D2D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ADF93711-F961-BF9C-ABC0-A3FBE1601A7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F1FD9C71-82A9-710F-80F9-ED2E965B70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D9CCE-A7F7-441C-9BA1-FFE80060F8FB}" type="datetimeFigureOut">
              <a:rPr lang="ru-RU" smtClean="0"/>
              <a:t>22.09.2025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BD6A6D74-95F9-BD44-84CC-95C3E3202F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BFA4309C-E796-6415-2C5B-159602C857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ABA71-2DF4-4B16-B28E-74A158511D4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222284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EB6784A-39FF-C64E-09F5-04288A3E99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6F534A34-BB0C-A091-0820-65F44E29796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110FE8F-8CD6-98BF-04DD-705CB783049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9D9CCE-A7F7-441C-9BA1-FFE80060F8FB}" type="datetimeFigureOut">
              <a:rPr lang="ru-RU" smtClean="0"/>
              <a:t>22.09.2025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8DC6E52-90C2-2165-46BD-7DF17C56690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60F7382-50C2-3137-E131-876B563A00F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EABA71-2DF4-4B16-B28E-74A158511D4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988727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73DDDAA-EC29-73E0-A5F2-92D95AB9DC7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Report</a:t>
            </a:r>
            <a:endParaRPr lang="ru-RU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E97DBDDD-56CB-B7F3-9423-2A4F431C708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22.09.2025</a:t>
            </a:r>
          </a:p>
          <a:p>
            <a:r>
              <a:rPr lang="en-US" dirty="0" err="1"/>
              <a:t>Bogatyrev</a:t>
            </a:r>
            <a:r>
              <a:rPr lang="en-US" dirty="0"/>
              <a:t> Konstantin Konstantinovich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418012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90C1321-D693-E481-C9FE-08C42751E0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Что сделано?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0642CDC3-1F0A-6E9F-DBDC-BDBE8ED6884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/>
              <a:t>Текущее состояние: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1F6C2EEA-9BED-85D9-68C6-7171017769C4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ru-RU" dirty="0"/>
              <a:t>1) Установлен </a:t>
            </a:r>
            <a:r>
              <a:rPr lang="en-US" dirty="0"/>
              <a:t>VS</a:t>
            </a:r>
          </a:p>
          <a:p>
            <a:r>
              <a:rPr lang="en-US" dirty="0"/>
              <a:t>2) </a:t>
            </a:r>
            <a:r>
              <a:rPr lang="ru-RU" dirty="0"/>
              <a:t>К </a:t>
            </a:r>
            <a:r>
              <a:rPr lang="en-US" dirty="0"/>
              <a:t>VS </a:t>
            </a:r>
            <a:r>
              <a:rPr lang="ru-RU" dirty="0"/>
              <a:t>подключен </a:t>
            </a:r>
            <a:r>
              <a:rPr lang="en-US" dirty="0" err="1"/>
              <a:t>github</a:t>
            </a:r>
            <a:r>
              <a:rPr lang="en-US" dirty="0"/>
              <a:t>; </a:t>
            </a:r>
            <a:r>
              <a:rPr lang="ru-RU" dirty="0"/>
              <a:t>Забрал репозиторий с него</a:t>
            </a:r>
          </a:p>
          <a:p>
            <a:r>
              <a:rPr lang="ru-RU" dirty="0"/>
              <a:t>3) Назначена встреча с Никитой Чалым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4D0D8755-C167-0954-76E7-11962E86ED7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ru-RU" dirty="0"/>
              <a:t>Планы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9BDB4986-FD06-338C-63FD-183204D18AC3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ru-RU" dirty="0"/>
              <a:t>1) После встречи будет ясно, что еще требуется</a:t>
            </a:r>
          </a:p>
          <a:p>
            <a:r>
              <a:rPr lang="ru-RU" dirty="0"/>
              <a:t>2) Переписывание кода по новому стандарту</a:t>
            </a:r>
          </a:p>
        </p:txBody>
      </p:sp>
    </p:spTree>
    <p:extLst>
      <p:ext uri="{BB962C8B-B14F-4D97-AF65-F5344CB8AC3E}">
        <p14:creationId xmlns:p14="http://schemas.microsoft.com/office/powerpoint/2010/main" val="39192699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0E70A84-FD5C-FD98-2A15-F29B30B054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766218"/>
            <a:ext cx="10515600" cy="1325563"/>
          </a:xfrm>
        </p:spPr>
        <p:txBody>
          <a:bodyPr/>
          <a:lstStyle/>
          <a:p>
            <a:pPr algn="ctr"/>
            <a:r>
              <a:rPr lang="ru-RU" dirty="0"/>
              <a:t>Благодарю за внимание!</a:t>
            </a:r>
          </a:p>
        </p:txBody>
      </p:sp>
    </p:spTree>
    <p:extLst>
      <p:ext uri="{BB962C8B-B14F-4D97-AF65-F5344CB8AC3E}">
        <p14:creationId xmlns:p14="http://schemas.microsoft.com/office/powerpoint/2010/main" val="282165612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55</Words>
  <Application>Microsoft Office PowerPoint</Application>
  <PresentationFormat>Широкоэкранный</PresentationFormat>
  <Paragraphs>12</Paragraphs>
  <Slides>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Тема Office</vt:lpstr>
      <vt:lpstr>Report</vt:lpstr>
      <vt:lpstr>Что сделано?</vt:lpstr>
      <vt:lpstr>Благодарю за внимание!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Konstantin Ponoy</dc:creator>
  <cp:lastModifiedBy>Konstantin Ponoy</cp:lastModifiedBy>
  <cp:revision>1</cp:revision>
  <dcterms:created xsi:type="dcterms:W3CDTF">2025-09-22T06:29:41Z</dcterms:created>
  <dcterms:modified xsi:type="dcterms:W3CDTF">2025-09-22T06:39:24Z</dcterms:modified>
</cp:coreProperties>
</file>