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97" r:id="rId3"/>
    <p:sldId id="298" r:id="rId4"/>
    <p:sldId id="29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039"/>
    <a:srgbClr val="030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17" autoAdjust="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421B8-F9CF-4823-845B-DF35620B799C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ABA2-80B2-4D0B-8C76-43DAED0AB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709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739B7-CBA9-4A70-A450-805A20B04489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63571-85DC-4F7A-9955-A3EAE8183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07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259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81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73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824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69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81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07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02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34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4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AD4AE-FB64-4260-962F-457722BCD3BB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07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1001" y="1960246"/>
            <a:ext cx="8889999" cy="1727345"/>
          </a:xfrm>
        </p:spPr>
        <p:txBody>
          <a:bodyPr>
            <a:normAutofit/>
          </a:bodyPr>
          <a:lstStyle/>
          <a:p>
            <a:r>
              <a:rPr lang="ru-RU" sz="5400" b="1" u="sng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Rawline" panose="00000500000000000000" pitchFamily="2" charset="-52"/>
              </a:rPr>
              <a:t>Отчет о проделанной </a:t>
            </a:r>
            <a:r>
              <a:rPr lang="ru-RU" sz="5400" b="1" u="sng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Rawline" panose="00000500000000000000" pitchFamily="2" charset="-52"/>
              </a:rPr>
              <a:t>работе</a:t>
            </a:r>
            <a:endParaRPr lang="ru-RU" sz="11500" b="1" u="sng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Rawline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317">
            <a:off x="362391" y="4191542"/>
            <a:ext cx="2270612" cy="22620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4" y="5772863"/>
            <a:ext cx="2401455" cy="808199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626591" y="4137891"/>
            <a:ext cx="6938818" cy="1184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09.09.2025-22.09.2025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5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bg1"/>
                </a:solidFill>
              </a:rPr>
              <a:t>Если вкратце...</a:t>
            </a:r>
            <a:endParaRPr lang="ru-RU" u="sng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72710"/>
            <a:ext cx="10515600" cy="3118131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ru-RU" dirty="0" smtClean="0">
                <a:solidFill>
                  <a:schemeClr val="bg1"/>
                </a:solidFill>
              </a:rPr>
              <a:t>Начали проводить встречи курса «Введение в цийровую физику» (закулисная работа)</a:t>
            </a:r>
          </a:p>
          <a:p>
            <a:pPr marL="514350" indent="-514350">
              <a:buAutoNum type="arabicParenR"/>
            </a:pPr>
            <a:r>
              <a:rPr lang="ru-RU" dirty="0" smtClean="0">
                <a:solidFill>
                  <a:schemeClr val="bg1"/>
                </a:solidFill>
              </a:rPr>
              <a:t>Пополняю запас задач, связанных с внутренней деятельностью лаборатории</a:t>
            </a:r>
          </a:p>
          <a:p>
            <a:pPr marL="514350" indent="-514350">
              <a:buAutoNum type="arabicParenR"/>
            </a:pPr>
            <a:r>
              <a:rPr lang="ru-RU" dirty="0" smtClean="0">
                <a:solidFill>
                  <a:schemeClr val="bg1"/>
                </a:solidFill>
              </a:rPr>
              <a:t>Начал работу с новым научным руководителем</a:t>
            </a:r>
          </a:p>
          <a:p>
            <a:pPr marL="514350" indent="-514350">
              <a:buAutoNum type="arabicParenR"/>
            </a:pPr>
            <a:r>
              <a:rPr lang="ru-RU" dirty="0" smtClean="0">
                <a:solidFill>
                  <a:schemeClr val="bg1"/>
                </a:solidFill>
              </a:rPr>
              <a:t>Провели посвящение первокурсников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4" y="5772863"/>
            <a:ext cx="2401455" cy="8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3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0292" y="130346"/>
            <a:ext cx="6151417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Кадры с посвята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4" y="5772863"/>
            <a:ext cx="2401455" cy="808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0671">
            <a:off x="8373256" y="1869314"/>
            <a:ext cx="3754415" cy="5005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8267">
            <a:off x="-56733" y="1804043"/>
            <a:ext cx="3603781" cy="480504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71" y="1428206"/>
            <a:ext cx="7001693" cy="4667795"/>
          </a:xfrm>
        </p:spPr>
      </p:pic>
    </p:spTree>
    <p:extLst>
      <p:ext uri="{BB962C8B-B14F-4D97-AF65-F5344CB8AC3E}">
        <p14:creationId xmlns:p14="http://schemas.microsoft.com/office/powerpoint/2010/main" val="14179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1888981"/>
            <a:ext cx="10667999" cy="2387600"/>
          </a:xfrm>
        </p:spPr>
        <p:txBody>
          <a:bodyPr anchor="ctr"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Rawline" panose="00000500000000000000" pitchFamily="2" charset="-52"/>
              </a:rPr>
              <a:t>До встречи, коллеги!</a:t>
            </a:r>
            <a:endParaRPr lang="ru-RU" sz="16600" b="1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Rawline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6868">
            <a:off x="1011774" y="4711676"/>
            <a:ext cx="1615580" cy="1609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4" y="5772863"/>
            <a:ext cx="2401455" cy="8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9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Rawline Black"/>
        <a:ea typeface=""/>
        <a:cs typeface=""/>
      </a:majorFont>
      <a:minorFont>
        <a:latin typeface="Rawlin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406</TotalTime>
  <Words>48</Words>
  <Application>Microsoft Office PowerPoint</Application>
  <PresentationFormat>Широкоэкранный</PresentationFormat>
  <Paragraphs>9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Rawline</vt:lpstr>
      <vt:lpstr>Rawline Black</vt:lpstr>
      <vt:lpstr>Тема Office</vt:lpstr>
      <vt:lpstr>Отчет о проделанной работе</vt:lpstr>
      <vt:lpstr>Если вкратце...</vt:lpstr>
      <vt:lpstr>Кадры с посвята</vt:lpstr>
      <vt:lpstr>До встречи, коллеги!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Ежегодная встреча для первокурсников: Знакомство  с Физическим факультетом</dc:title>
  <dc:creator>NIKITA</dc:creator>
  <cp:lastModifiedBy>NIKITA</cp:lastModifiedBy>
  <cp:revision>42</cp:revision>
  <dcterms:created xsi:type="dcterms:W3CDTF">2025-08-29T10:26:21Z</dcterms:created>
  <dcterms:modified xsi:type="dcterms:W3CDTF">2025-09-22T06:13:41Z</dcterms:modified>
</cp:coreProperties>
</file>