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Lato" panose="020F0502020204030203" pitchFamily="34" charset="0"/>
      <p:regular r:id="rId5"/>
      <p:bold r:id="rId6"/>
      <p:italic r:id="rId7"/>
      <p:boldItalic r:id="rId8"/>
    </p:embeddedFont>
    <p:embeddedFont>
      <p:font typeface="Montserrat" panose="00000500000000000000" pitchFamily="2" charset="-52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gO8dlSVEqU+SLytCaq1NsssCn1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24" Type="http://schemas.openxmlformats.org/officeDocument/2006/relationships/theme" Target="theme/theme1.xml"/><Relationship Id="rId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d64342f4c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g2d64342f4c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78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5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5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8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5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78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5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5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4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4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4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4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4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4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4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4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" name="Google Shape;125;p14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6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21" name="Google Shape;21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7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8" name="Google Shape;28;p7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7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7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7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7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7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7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7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7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7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7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7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7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7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7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7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7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7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8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0" name="Google Shape;50;p8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8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9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8" name="Google Shape;58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10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64" name="Google Shape;64;p10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0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11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1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1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1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1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1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1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1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1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1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1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1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1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1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1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1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1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1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9" name="Google Shape;89;p11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2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93" name="Google Shape;93;p12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2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5" name="Google Shape;95;p12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3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3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45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45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3" name="Google Shape;103;p13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ru" dirty="0"/>
              <a:t>Отчёт на 09.09.25</a:t>
            </a:r>
            <a:endParaRPr dirty="0"/>
          </a:p>
        </p:txBody>
      </p:sp>
      <p:sp>
        <p:nvSpPr>
          <p:cNvPr id="135" name="Google Shape;135;p1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" dirty="0"/>
              <a:t>Подготовил: Романов Денис, студент 1 курса магистратуры</a:t>
            </a:r>
            <a:endParaRPr dirty="0"/>
          </a:p>
        </p:txBody>
      </p:sp>
      <p:sp>
        <p:nvSpPr>
          <p:cNvPr id="136" name="Google Shape;136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ru"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d64342f4c9_1_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u-RU" sz="1760" dirty="0"/>
              <a:t>Как я провёл лето</a:t>
            </a:r>
            <a:endParaRPr sz="1760" dirty="0"/>
          </a:p>
        </p:txBody>
      </p:sp>
      <p:sp>
        <p:nvSpPr>
          <p:cNvPr id="142" name="Google Shape;142;g2d64342f4c9_1_0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3429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AutoNum type="arabicParenR"/>
            </a:pPr>
            <a:r>
              <a:rPr lang="ru-RU" dirty="0"/>
              <a:t>Скачал данные для нашего метеоролга и сложил на кластер</a:t>
            </a:r>
            <a:endParaRPr lang="en-US" dirty="0"/>
          </a:p>
          <a:p>
            <a:pPr marL="3429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AutoNum type="arabicParenR"/>
            </a:pPr>
            <a:r>
              <a:rPr lang="ru-RU" dirty="0"/>
              <a:t>Тестировал </a:t>
            </a:r>
            <a:r>
              <a:rPr lang="en-US" dirty="0" err="1"/>
              <a:t>pytorch_forecasting</a:t>
            </a:r>
            <a:r>
              <a:rPr lang="en-US" dirty="0"/>
              <a:t> </a:t>
            </a:r>
            <a:r>
              <a:rPr lang="ru-RU" dirty="0"/>
              <a:t>для решения задачи предсказания вероятности ОВЯ</a:t>
            </a:r>
            <a:endParaRPr lang="en-US" dirty="0"/>
          </a:p>
          <a:p>
            <a:pPr marL="3429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AutoNum type="arabicParenR"/>
            </a:pPr>
            <a:r>
              <a:rPr lang="ru-RU"/>
              <a:t>Написал тезис для конференции АПР 2025</a:t>
            </a:r>
          </a:p>
          <a:p>
            <a:pPr marL="3429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AutoNum type="arabicParenR"/>
            </a:pPr>
            <a:endParaRPr lang="ru-RU" dirty="0"/>
          </a:p>
        </p:txBody>
      </p:sp>
      <p:sp>
        <p:nvSpPr>
          <p:cNvPr id="143" name="Google Shape;143;g2d64342f4c9_1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ru"/>
              <a:t>2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43</Words>
  <Application>Microsoft Office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Lato</vt:lpstr>
      <vt:lpstr>Montserrat</vt:lpstr>
      <vt:lpstr>Focus</vt:lpstr>
      <vt:lpstr>Отчёт на 09.09.25</vt:lpstr>
      <vt:lpstr>Как я провёл лето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Денис Романов</cp:lastModifiedBy>
  <cp:revision>3</cp:revision>
  <dcterms:modified xsi:type="dcterms:W3CDTF">2025-09-09T09:37:33Z</dcterms:modified>
</cp:coreProperties>
</file>