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FB237-C1B6-4537-980A-21DB56650F28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95309-0BA1-4B67-8155-ED88B6940666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9593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FB237-C1B6-4537-980A-21DB56650F28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95309-0BA1-4B67-8155-ED88B69406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1659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FB237-C1B6-4537-980A-21DB56650F28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95309-0BA1-4B67-8155-ED88B69406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7409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FB237-C1B6-4537-980A-21DB56650F28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95309-0BA1-4B67-8155-ED88B69406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525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FB237-C1B6-4537-980A-21DB56650F28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95309-0BA1-4B67-8155-ED88B6940666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3598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FB237-C1B6-4537-980A-21DB56650F28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95309-0BA1-4B67-8155-ED88B69406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9165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FB237-C1B6-4537-980A-21DB56650F28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95309-0BA1-4B67-8155-ED88B69406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8318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FB237-C1B6-4537-980A-21DB56650F28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95309-0BA1-4B67-8155-ED88B69406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4061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FB237-C1B6-4537-980A-21DB56650F28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95309-0BA1-4B67-8155-ED88B69406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0473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B8FB237-C1B6-4537-980A-21DB56650F28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5595309-0BA1-4B67-8155-ED88B69406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9027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FB237-C1B6-4537-980A-21DB56650F28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95309-0BA1-4B67-8155-ED88B69406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1351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B8FB237-C1B6-4537-980A-21DB56650F28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5595309-0BA1-4B67-8155-ED88B6940666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6198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1C8CC0-FC2C-438C-B785-9D004A9F81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Отчёт 09.09.2025 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29EE4CF-9780-4D11-AF19-B5E9B96C198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Петрова Ольга 3 курс ФФ</a:t>
            </a:r>
          </a:p>
        </p:txBody>
      </p:sp>
    </p:spTree>
    <p:extLst>
      <p:ext uri="{BB962C8B-B14F-4D97-AF65-F5344CB8AC3E}">
        <p14:creationId xmlns:p14="http://schemas.microsoft.com/office/powerpoint/2010/main" val="998855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C5DC62-B0D8-4D05-AB05-1B8D99D55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Что было сделано за лето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EACE736-651A-478E-8540-85678BFA2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1) Изучение статьи Егорова Михаила Викторовича на тему «Расчёт сечений реакций и упругого рассеяния протонов на ядре 56Fe в диапазоне энергий от 20 кэВ до 20 МэВ»</a:t>
            </a:r>
          </a:p>
          <a:p>
            <a:pPr marL="201168" lvl="1" indent="0">
              <a:lnSpc>
                <a:spcPct val="100000"/>
              </a:lnSpc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1.1) Изучение упомянутых в статье библиотек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TENDL</a:t>
            </a:r>
          </a:p>
          <a:p>
            <a:pPr marL="201168" lvl="1" indent="0">
              <a:lnSpc>
                <a:spcPct val="100000"/>
              </a:lnSpc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1.2)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Особенное внимание неупругому сечению </a:t>
            </a:r>
          </a:p>
          <a:p>
            <a:pPr marL="201168" lvl="1" indent="0">
              <a:lnSpc>
                <a:spcPct val="100000"/>
              </a:lnSpc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Работа с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Geant 4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установленном на виртуальную машину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2.1) Сравнение двух физ. листов, и сопоставление с графиком, предоставленном в статье 	Михаила Викторовича</a:t>
            </a:r>
          </a:p>
          <a:p>
            <a:pPr marL="201168" lvl="1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021702042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78</TotalTime>
  <Words>94</Words>
  <Application>Microsoft Office PowerPoint</Application>
  <PresentationFormat>Широкоэкранный</PresentationFormat>
  <Paragraphs>8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Calibri</vt:lpstr>
      <vt:lpstr>Calibri Light</vt:lpstr>
      <vt:lpstr>Times New Roman</vt:lpstr>
      <vt:lpstr>Ретро</vt:lpstr>
      <vt:lpstr>Отчёт 09.09.2025 </vt:lpstr>
      <vt:lpstr>Что было сделано за лето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Отчёт 09.09.2025 </dc:title>
  <dc:creator>Оля Петрова</dc:creator>
  <cp:lastModifiedBy>Оля Петрова</cp:lastModifiedBy>
  <cp:revision>1</cp:revision>
  <dcterms:created xsi:type="dcterms:W3CDTF">2025-09-09T13:42:04Z</dcterms:created>
  <dcterms:modified xsi:type="dcterms:W3CDTF">2025-09-09T15:00:04Z</dcterms:modified>
</cp:coreProperties>
</file>