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8"/>
  </p:notesMasterIdLst>
  <p:sldIdLst>
    <p:sldId id="256" r:id="rId2"/>
    <p:sldId id="260" r:id="rId3"/>
    <p:sldId id="261" r:id="rId4"/>
    <p:sldId id="257" r:id="rId5"/>
    <p:sldId id="259" r:id="rId6"/>
    <p:sldId id="262" r:id="rId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7346EF37-0F9A-48A0-B997-3EA52A679869}">
          <p14:sldIdLst>
            <p14:sldId id="256"/>
            <p14:sldId id="260"/>
            <p14:sldId id="261"/>
            <p14:sldId id="257"/>
            <p14:sldId id="259"/>
            <p14:sldId id="262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D54D61-5C4A-48FE-BA28-CCD01C3F8E66}" type="datetimeFigureOut">
              <a:rPr lang="ru-RU" smtClean="0"/>
              <a:t>09.09.2025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88DEB1-4E29-4606-9691-F99C2EFB6F6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33593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7200" baseline="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61872" y="4800600"/>
            <a:ext cx="9418320" cy="1691640"/>
          </a:xfrm>
        </p:spPr>
        <p:txBody>
          <a:bodyPr>
            <a:normAutofit/>
          </a:bodyPr>
          <a:lstStyle>
            <a:lvl1pPr marL="0" indent="0" algn="l">
              <a:buNone/>
              <a:defRPr sz="2200" baseline="0">
                <a:solidFill>
                  <a:schemeClr val="tx1">
                    <a:lumMod val="75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</a:schemeClr>
                </a:solidFill>
              </a:defRPr>
            </a:lvl1pPr>
          </a:lstStyle>
          <a:p>
            <a:fld id="{A241F574-052E-40CC-B317-5807F1B5F1CE}" type="datetime1">
              <a:rPr lang="ru-RU" smtClean="0"/>
              <a:t>09.09.2025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fld id="{2EE9B459-7F41-4C4C-AFC7-A867E22538EA}" type="slidenum">
              <a:rPr lang="ru-RU" smtClean="0"/>
              <a:t>‹#›</a:t>
            </a:fld>
            <a:endParaRPr lang="ru-RU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32175494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F587E-2D19-4765-BF70-600121CFF54A}" type="datetime1">
              <a:rPr lang="ru-RU" smtClean="0"/>
              <a:t>09.09.2025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9B459-7F41-4C4C-AFC7-A867E22538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45725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48700" y="381000"/>
            <a:ext cx="2476500" cy="589756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381000"/>
            <a:ext cx="7734300" cy="589756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BC4EF-0044-4468-872C-9D5DE5405576}" type="datetime1">
              <a:rPr lang="ru-RU" smtClean="0"/>
              <a:t>09.09.2025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9B459-7F41-4C4C-AFC7-A867E22538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90009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3CDA96-B685-40F9-8293-E78FADFA2E41}" type="datetime1">
              <a:rPr lang="ru-RU" smtClean="0"/>
              <a:t>09.09.2025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9B459-7F41-4C4C-AFC7-A867E22538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38348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72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4800600"/>
            <a:ext cx="9418320" cy="1691640"/>
          </a:xfrm>
        </p:spPr>
        <p:txBody>
          <a:bodyPr anchor="t">
            <a:normAutofit/>
          </a:bodyPr>
          <a:lstStyle>
            <a:lvl1pPr marL="0" indent="0">
              <a:buNone/>
              <a:defRPr sz="2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FBF086-0AA5-4D49-8393-D79F034D1465}" type="datetime1">
              <a:rPr lang="ru-RU" smtClean="0"/>
              <a:t>09.09.2025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9B459-7F41-4C4C-AFC7-A867E22538EA}" type="slidenum">
              <a:rPr lang="ru-RU" smtClean="0"/>
              <a:t>‹#›</a:t>
            </a:fld>
            <a:endParaRPr lang="ru-RU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7274247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61872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26480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201C1E-36A3-4A55-B0BC-DCED5DE73CC7}" type="datetime1">
              <a:rPr lang="ru-RU" smtClean="0"/>
              <a:t>09.09.2025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9B459-7F41-4C4C-AFC7-A867E22538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5377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61872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26480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lnSpc>
                <a:spcPct val="95000"/>
              </a:lnSpc>
              <a:spcBef>
                <a:spcPts val="0"/>
              </a:spcBef>
              <a:buNone/>
              <a:defRPr lang="en-US" sz="2000" b="0" kern="12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2000"/>
              </a:spcBef>
              <a:buFontTx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26480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16B06-3426-4D0B-9E5A-966248CDE8B3}" type="datetime1">
              <a:rPr lang="ru-RU" smtClean="0"/>
              <a:t>09.09.2025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9B459-7F41-4C4C-AFC7-A867E22538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13706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8945A-F322-4936-A30D-1BD06321D97F}" type="datetime1">
              <a:rPr lang="ru-RU" smtClean="0"/>
              <a:t>09.09.2025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9B459-7F41-4C4C-AFC7-A867E22538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05600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4C2DB-4711-4BD3-BE5F-092A30F8663E}" type="datetime1">
              <a:rPr lang="ru-RU" smtClean="0"/>
              <a:t>09.09.2025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9B459-7F41-4C4C-AFC7-A867E22538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95431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200400" cy="1600197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04267" y="685800"/>
            <a:ext cx="6079066" cy="54864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99734"/>
            <a:ext cx="3200400" cy="3810001"/>
          </a:xfrm>
        </p:spPr>
        <p:txBody>
          <a:bodyPr>
            <a:normAutofit/>
          </a:bodyPr>
          <a:lstStyle>
            <a:lvl1pPr marL="0" indent="0">
              <a:lnSpc>
                <a:spcPct val="114000"/>
              </a:lnSpc>
              <a:spcBef>
                <a:spcPts val="800"/>
              </a:spcBef>
              <a:buNone/>
              <a:defRPr sz="13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C25E5-599A-43F4-9E6A-8D226EFAB1BA}" type="datetime1">
              <a:rPr lang="ru-RU" smtClean="0"/>
              <a:t>09.09.2025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9B459-7F41-4C4C-AFC7-A867E22538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34597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105400"/>
            <a:ext cx="11292840" cy="17526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257800"/>
            <a:ext cx="9982200" cy="914400"/>
          </a:xfrm>
        </p:spPr>
        <p:txBody>
          <a:bodyPr anchor="b">
            <a:normAutofit/>
          </a:bodyPr>
          <a:lstStyle>
            <a:lvl1pPr>
              <a:defRPr sz="2800" b="0">
                <a:solidFill>
                  <a:schemeClr val="bg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1292840" cy="5128923"/>
          </a:xfrm>
          <a:solidFill>
            <a:schemeClr val="accent1"/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6108589"/>
            <a:ext cx="9982200" cy="59701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3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94DA3D-7798-4006-9939-19A5E6CA6E58}" type="datetime1">
              <a:rPr lang="ru-RU" smtClean="0"/>
              <a:t>09.09.2025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E9B459-7F41-4C4C-AFC7-A867E22538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68168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1292840" y="0"/>
            <a:ext cx="914400" cy="6858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61872" y="365760"/>
            <a:ext cx="9692640" cy="13255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828800"/>
            <a:ext cx="859536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10797542" y="998537"/>
            <a:ext cx="1904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 b="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fld id="{3669F19F-EA7F-434E-8C63-CEFD9FE45A5C}" type="datetime1">
              <a:rPr lang="ru-RU" smtClean="0"/>
              <a:t>09.09.2025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9959341" y="4046537"/>
            <a:ext cx="358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92840" y="6172200"/>
            <a:ext cx="914400" cy="593725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>
            <a:lvl1pPr algn="ctr">
              <a:defRPr sz="36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2EE9B459-7F41-4C4C-AFC7-A867E22538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17432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 spc="-5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5000"/>
        </a:lnSpc>
        <a:spcBef>
          <a:spcPts val="1400"/>
        </a:spcBef>
        <a:spcAft>
          <a:spcPts val="200"/>
        </a:spcAft>
        <a:buClr>
          <a:schemeClr val="accent1"/>
        </a:buClr>
        <a:buSzPct val="80000"/>
        <a:buFont typeface="Arial" pitchFamily="34" charset="0"/>
        <a:buChar char="•"/>
        <a:defRPr sz="1800" kern="1200" spc="1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r"/>
            <a:r>
              <a:rPr lang="ru-RU" dirty="0" smtClean="0"/>
              <a:t>Отчёт </a:t>
            </a:r>
            <a:r>
              <a:rPr lang="ru-RU" dirty="0"/>
              <a:t>0</a:t>
            </a:r>
            <a:r>
              <a:rPr lang="en-US" dirty="0" smtClean="0"/>
              <a:t>9</a:t>
            </a:r>
            <a:r>
              <a:rPr lang="ru-RU" dirty="0" smtClean="0"/>
              <a:t>.09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ru-RU" dirty="0" err="1" smtClean="0"/>
              <a:t>Плётнёв</a:t>
            </a:r>
            <a:r>
              <a:rPr lang="ru-RU" dirty="0" smtClean="0"/>
              <a:t> Никита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5238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Как прошло лето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dirty="0" smtClean="0"/>
              <a:t>Стажировка в </a:t>
            </a:r>
            <a:r>
              <a:rPr lang="ru-RU" dirty="0"/>
              <a:t>Н</a:t>
            </a:r>
            <a:r>
              <a:rPr lang="ru-RU" dirty="0" smtClean="0"/>
              <a:t>овосибирске </a:t>
            </a:r>
          </a:p>
          <a:p>
            <a:pPr algn="just"/>
            <a:r>
              <a:rPr lang="ru-RU" dirty="0" smtClean="0"/>
              <a:t>Нашёл научного руководителя </a:t>
            </a:r>
          </a:p>
          <a:p>
            <a:pPr algn="just"/>
            <a:r>
              <a:rPr lang="ru-RU" dirty="0" smtClean="0"/>
              <a:t>Самообразование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2EE9B459-7F41-4C4C-AFC7-A867E22538EA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68009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Стажировка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55043" y="1820863"/>
            <a:ext cx="8595360" cy="4351337"/>
          </a:xfrm>
        </p:spPr>
        <p:txBody>
          <a:bodyPr/>
          <a:lstStyle/>
          <a:p>
            <a:pPr marL="0" indent="0" algn="just">
              <a:buNone/>
            </a:pPr>
            <a:r>
              <a:rPr lang="ru-RU" dirty="0" smtClean="0"/>
              <a:t>Передо мной стояла задача </a:t>
            </a:r>
            <a:r>
              <a:rPr lang="ru-RU" b="1" dirty="0" smtClean="0"/>
              <a:t>реконструкции треков </a:t>
            </a:r>
            <a:r>
              <a:rPr lang="ru-RU" dirty="0" smtClean="0"/>
              <a:t>частиц (мюонной пары). Мне было необходимо, используя смоделированные данные, составить распределение частиц на пластинах, состоящих из счётчиков, </a:t>
            </a:r>
            <a:r>
              <a:rPr lang="ru-RU" dirty="0" err="1" smtClean="0"/>
              <a:t>подмюонной</a:t>
            </a:r>
            <a:r>
              <a:rPr lang="ru-RU" dirty="0" smtClean="0"/>
              <a:t> системы, учитывая физические процессы происходящие внутри других элементов (наличие магнитного поля в ДК). После чего добавить критерии отбора.</a:t>
            </a:r>
          </a:p>
          <a:p>
            <a:pPr marL="0" indent="0" algn="just">
              <a:buNone/>
            </a:pPr>
            <a:r>
              <a:rPr lang="ru-RU" dirty="0" smtClean="0"/>
              <a:t>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2EE9B459-7F41-4C4C-AFC7-A867E22538EA}" type="slidenum">
              <a:rPr lang="ru-RU" smtClean="0"/>
              <a:t>3</a:t>
            </a:fld>
            <a:endParaRPr lang="ru-RU"/>
          </a:p>
        </p:txBody>
      </p:sp>
      <p:sp>
        <p:nvSpPr>
          <p:cNvPr id="5" name="AutoShape 2" descr="blob:https://web.telegram.org/39f3fe30-1729-4821-b778-8f41f6a610c8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2959" y="3494742"/>
            <a:ext cx="5099627" cy="2806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47993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2EE9B459-7F41-4C4C-AFC7-A867E22538EA}" type="slidenum">
              <a:rPr lang="ru-RU" smtClean="0"/>
              <a:t>4</a:t>
            </a:fld>
            <a:endParaRPr lang="ru-RU"/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87647" y="3496328"/>
            <a:ext cx="4349993" cy="3116748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05070" y="281513"/>
            <a:ext cx="4490605" cy="3200995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6645" y="3482508"/>
            <a:ext cx="4351712" cy="31305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10071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Самообразование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61872" y="1828800"/>
            <a:ext cx="7369771" cy="4351337"/>
          </a:xfrm>
        </p:spPr>
        <p:txBody>
          <a:bodyPr/>
          <a:lstStyle/>
          <a:p>
            <a:pPr marL="0" indent="0" algn="just">
              <a:buNone/>
            </a:pPr>
            <a:r>
              <a:rPr lang="ru-RU" dirty="0" smtClean="0"/>
              <a:t>Прочитал треть от того, что рекомендовал научный руководитель, а именно :</a:t>
            </a:r>
          </a:p>
          <a:p>
            <a:pPr algn="just"/>
            <a:r>
              <a:rPr lang="ru-RU" dirty="0" err="1" smtClean="0"/>
              <a:t>Клаусс</a:t>
            </a:r>
            <a:r>
              <a:rPr lang="ru-RU" dirty="0" smtClean="0"/>
              <a:t> </a:t>
            </a:r>
            <a:r>
              <a:rPr lang="ru-RU" dirty="0" err="1" smtClean="0"/>
              <a:t>Группен</a:t>
            </a:r>
            <a:r>
              <a:rPr lang="ru-RU" dirty="0" smtClean="0"/>
              <a:t>. Детекторы элементарных частиц </a:t>
            </a:r>
          </a:p>
          <a:p>
            <a:pPr algn="just"/>
            <a:r>
              <a:rPr lang="ru-RU" dirty="0" smtClean="0"/>
              <a:t>Ландау Лившиц. Теория поля</a:t>
            </a:r>
            <a:r>
              <a:rPr lang="en-US" dirty="0" smtClean="0"/>
              <a:t>. 2 </a:t>
            </a:r>
            <a:r>
              <a:rPr lang="ru-RU" dirty="0" smtClean="0"/>
              <a:t>том</a:t>
            </a:r>
            <a:endParaRPr lang="en-US" dirty="0"/>
          </a:p>
          <a:p>
            <a:pPr marL="0" indent="0" algn="just">
              <a:buNone/>
            </a:pPr>
            <a:r>
              <a:rPr lang="ru-RU" dirty="0" smtClean="0"/>
              <a:t>Так же серьёзно взялся за курс машинного обучения, направленный в основном классические методы МО.</a:t>
            </a:r>
          </a:p>
          <a:p>
            <a:pPr marL="0" indent="0" algn="just">
              <a:buNone/>
            </a:pPr>
            <a:endParaRPr lang="ru-RU" dirty="0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2EE9B459-7F41-4C4C-AFC7-A867E22538EA}" type="slidenum">
              <a:rPr lang="ru-RU" smtClean="0"/>
              <a:t>5</a:t>
            </a:fld>
            <a:endParaRPr lang="ru-RU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31643" y="2385753"/>
            <a:ext cx="1846029" cy="2774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22590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Поставленные задачи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dirty="0" smtClean="0"/>
              <a:t>Дождаться ответа, связанного с курсовой работой, от научного руководителя</a:t>
            </a:r>
          </a:p>
          <a:p>
            <a:pPr algn="just"/>
            <a:r>
              <a:rPr lang="ru-RU" dirty="0" smtClean="0"/>
              <a:t>Написать проект, имеющий место быть в наших изысканиях, с использованием МО.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2EE9B459-7F41-4C4C-AFC7-A867E22538EA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7920855"/>
      </p:ext>
    </p:extLst>
  </p:cSld>
  <p:clrMapOvr>
    <a:masterClrMapping/>
  </p:clrMapOvr>
</p:sld>
</file>

<file path=ppt/theme/theme1.xml><?xml version="1.0" encoding="utf-8"?>
<a:theme xmlns:a="http://schemas.openxmlformats.org/drawingml/2006/main" name="View">
  <a:themeElements>
    <a:clrScheme name="View">
      <a:dk1>
        <a:srgbClr val="000000"/>
      </a:dk1>
      <a:lt1>
        <a:srgbClr val="FFFFFF"/>
      </a:lt1>
      <a:dk2>
        <a:srgbClr val="46464A"/>
      </a:dk2>
      <a:lt2>
        <a:srgbClr val="D6D3CC"/>
      </a:lt2>
      <a:accent1>
        <a:srgbClr val="6F6F74"/>
      </a:accent1>
      <a:accent2>
        <a:srgbClr val="92A9B9"/>
      </a:accent2>
      <a:accent3>
        <a:srgbClr val="A7B789"/>
      </a:accent3>
      <a:accent4>
        <a:srgbClr val="B9A489"/>
      </a:accent4>
      <a:accent5>
        <a:srgbClr val="8D6374"/>
      </a:accent5>
      <a:accent6>
        <a:srgbClr val="9B7362"/>
      </a:accent6>
      <a:hlink>
        <a:srgbClr val="67AABF"/>
      </a:hlink>
      <a:folHlink>
        <a:srgbClr val="ABAFA5"/>
      </a:folHlink>
    </a:clrScheme>
    <a:fontScheme name="View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View">
      <a:fillStyleLst>
        <a:solidFill>
          <a:schemeClr val="phClr"/>
        </a:solidFill>
        <a:solidFill>
          <a:schemeClr val="phClr">
            <a:tint val="60000"/>
            <a:satMod val="120000"/>
          </a:schemeClr>
        </a:solidFill>
        <a:solidFill>
          <a:schemeClr val="phClr">
            <a:shade val="75000"/>
            <a:satMod val="16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3970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95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240" dir="5400000" algn="tl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9525" prstMaterial="flat">
            <a:bevelT w="0" h="0" prst="coolSlant"/>
            <a:contourClr>
              <a:schemeClr val="phClr">
                <a:shade val="35000"/>
                <a:satMod val="130000"/>
              </a:schemeClr>
            </a:contourClr>
          </a:sp3d>
        </a:effectStyle>
        <a:effectStyle>
          <a:effectLst>
            <a:outerShdw blurRad="76200" dist="25400" dir="5400000" algn="tl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9050" prstMaterial="flat">
            <a:bevelT w="0" h="0" prst="coolSlant"/>
            <a:contourClr>
              <a:schemeClr val="phClr">
                <a:shade val="25000"/>
                <a:satMod val="14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4000"/>
                <a:shade val="98000"/>
                <a:satMod val="130000"/>
                <a:lumMod val="102000"/>
              </a:schemeClr>
            </a:gs>
            <a:gs pos="100000">
              <a:schemeClr val="phClr">
                <a:tint val="98000"/>
                <a:shade val="78000"/>
                <a:satMod val="14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iew" id="{BA0EB5A6-F2D4-4F82-977B-64ADEE4A2A69}" vid="{3969A8A2-35DB-4E3B-8885-16FD20568674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Вид</Template>
  <TotalTime>4238</TotalTime>
  <Words>146</Words>
  <Application>Microsoft Office PowerPoint</Application>
  <PresentationFormat>Широкоэкранный</PresentationFormat>
  <Paragraphs>22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1" baseType="lpstr">
      <vt:lpstr>Arial</vt:lpstr>
      <vt:lpstr>Calibri</vt:lpstr>
      <vt:lpstr>Century Schoolbook</vt:lpstr>
      <vt:lpstr>Wingdings 2</vt:lpstr>
      <vt:lpstr>View</vt:lpstr>
      <vt:lpstr>Отчёт 09.09 </vt:lpstr>
      <vt:lpstr>Как прошло лето</vt:lpstr>
      <vt:lpstr>Стажировка</vt:lpstr>
      <vt:lpstr>Презентация PowerPoint</vt:lpstr>
      <vt:lpstr>Самообразование </vt:lpstr>
      <vt:lpstr>Поставленные задачи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Отчёт </dc:title>
  <dc:creator>Плетнёв Никита</dc:creator>
  <cp:lastModifiedBy>Плетнёв Никита</cp:lastModifiedBy>
  <cp:revision>157</cp:revision>
  <dcterms:created xsi:type="dcterms:W3CDTF">2024-10-28T05:49:10Z</dcterms:created>
  <dcterms:modified xsi:type="dcterms:W3CDTF">2025-09-09T09:02:36Z</dcterms:modified>
</cp:coreProperties>
</file>