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5" r:id="rId10"/>
    <p:sldId id="306" r:id="rId11"/>
    <p:sldId id="307" r:id="rId12"/>
    <p:sldId id="304" r:id="rId13"/>
    <p:sldId id="29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9039"/>
    <a:srgbClr val="030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7" autoAdjust="0"/>
  </p:normalViewPr>
  <p:slideViewPr>
    <p:cSldViewPr snapToGrid="0">
      <p:cViewPr varScale="1">
        <p:scale>
          <a:sx n="81" d="100"/>
          <a:sy n="81" d="100"/>
        </p:scale>
        <p:origin x="739" y="-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421B8-F9CF-4823-845B-DF35620B799C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ABA2-80B2-4D0B-8C76-43DAED0AB6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09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739B7-CBA9-4A70-A450-805A20B04489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63571-85DC-4F7A-9955-A3EAE8183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07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259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81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73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824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69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81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07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02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34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4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AD4AE-FB64-4260-962F-457722BCD3BB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1A664-5F62-4E7B-9516-3AE7392D48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7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1" y="1099920"/>
            <a:ext cx="10667999" cy="1727345"/>
          </a:xfrm>
        </p:spPr>
        <p:txBody>
          <a:bodyPr>
            <a:normAutofit/>
          </a:bodyPr>
          <a:lstStyle/>
          <a:p>
            <a:r>
              <a:rPr lang="ru-RU" sz="5400" b="1" u="sng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awline" panose="00000500000000000000" pitchFamily="2" charset="-52"/>
              </a:rPr>
              <a:t>Отчет о проделанной работе:</a:t>
            </a:r>
            <a:br>
              <a:rPr lang="ru-RU" sz="5400" b="1" u="sng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awline" panose="00000500000000000000" pitchFamily="2" charset="-52"/>
              </a:rPr>
            </a:br>
            <a:r>
              <a:rPr lang="ru-RU" sz="5400" b="1" u="sng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awline" panose="00000500000000000000" pitchFamily="2" charset="-52"/>
              </a:rPr>
              <a:t>Летний период 2025 года</a:t>
            </a:r>
            <a:endParaRPr lang="ru-RU" sz="11500" b="1" u="sng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Rawline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317">
            <a:off x="362391" y="4191542"/>
            <a:ext cx="2270612" cy="2262043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2641599" y="3486800"/>
            <a:ext cx="2678546" cy="992837"/>
          </a:xfrm>
          <a:prstGeom prst="wedgeEllipseCallout">
            <a:avLst>
              <a:gd name="adj1" fmla="val -77781"/>
              <a:gd name="adj2" fmla="val 6566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764089" y="3589923"/>
            <a:ext cx="2433565" cy="984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Rawline" panose="00000500000000000000" pitchFamily="2" charset="-52"/>
              </a:rPr>
              <a:t>Неужели, отдохнул?</a:t>
            </a:r>
            <a:endParaRPr lang="ru-RU" dirty="0">
              <a:latin typeface="Rawline" panose="000005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5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Профком студентов ФФ МГУ</a:t>
            </a:r>
            <a:endParaRPr lang="ru-RU" u="sng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022">
            <a:off x="240516" y="1690122"/>
            <a:ext cx="4508938" cy="28647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243" t="16504" r="7939" b="18687"/>
          <a:stretch/>
        </p:blipFill>
        <p:spPr>
          <a:xfrm rot="287388">
            <a:off x="8600813" y="2344494"/>
            <a:ext cx="3194320" cy="41910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575" y="1848303"/>
            <a:ext cx="6360850" cy="35779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033">
            <a:off x="1421788" y="3760990"/>
            <a:ext cx="2325607" cy="291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909" y="-78221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chemeClr val="bg1"/>
                </a:solidFill>
              </a:rPr>
              <a:t>За первую неделю сентября</a:t>
            </a:r>
            <a:endParaRPr lang="ru-RU" u="sng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91532">
            <a:off x="7257212" y="1989427"/>
            <a:ext cx="6172864" cy="4629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8723">
            <a:off x="-1494482" y="1484049"/>
            <a:ext cx="5975927" cy="4481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1" b="16013"/>
          <a:stretch/>
        </p:blipFill>
        <p:spPr>
          <a:xfrm>
            <a:off x="2742375" y="1327286"/>
            <a:ext cx="6518714" cy="3131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3830"/>
          <a:stretch/>
        </p:blipFill>
        <p:spPr>
          <a:xfrm rot="223667">
            <a:off x="4102072" y="4260712"/>
            <a:ext cx="4043272" cy="26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bg1"/>
                </a:solidFill>
              </a:rPr>
              <a:t>А также:</a:t>
            </a:r>
            <a:endParaRPr lang="ru-RU" u="sng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091178"/>
            <a:ext cx="10515600" cy="290569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Занимался </a:t>
            </a:r>
            <a:r>
              <a:rPr lang="ru-RU" dirty="0" smtClean="0">
                <a:solidFill>
                  <a:schemeClr val="bg1"/>
                </a:solidFill>
              </a:rPr>
              <a:t>профориентацией абитуриентов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(на вузовском мероприятии и отдельно в приемке</a:t>
            </a:r>
            <a:r>
              <a:rPr lang="en-US" dirty="0" smtClean="0">
                <a:solidFill>
                  <a:schemeClr val="bg1"/>
                </a:solidFill>
              </a:rPr>
              <a:t>; </a:t>
            </a:r>
            <a:r>
              <a:rPr lang="ru-RU" dirty="0" smtClean="0">
                <a:solidFill>
                  <a:schemeClr val="bg1"/>
                </a:solidFill>
              </a:rPr>
              <a:t>буквально за рукав выцепил олимпиадника)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Провел фотосессию для своей команды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Сделали крутые анимированные смайлики в телеграме для развития корпоративной культуры</a:t>
            </a:r>
            <a:r>
              <a:rPr lang="ru-RU" dirty="0" smtClean="0">
                <a:solidFill>
                  <a:schemeClr val="bg1"/>
                </a:solidFill>
              </a:rPr>
              <a:t>!</a:t>
            </a:r>
          </a:p>
          <a:p>
            <a:pPr marL="514350" indent="-514350">
              <a:buAutoNum type="arabicParenR"/>
            </a:pPr>
            <a:r>
              <a:rPr lang="ru-RU" b="1" dirty="0" smtClean="0">
                <a:solidFill>
                  <a:schemeClr val="bg1"/>
                </a:solidFill>
              </a:rPr>
              <a:t>Обзавелся новыми контактами, обновил старые и нашел нового научника!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590">
            <a:off x="-1114897" y="4316988"/>
            <a:ext cx="3906192" cy="27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2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1888981"/>
            <a:ext cx="10667999" cy="2387600"/>
          </a:xfrm>
        </p:spPr>
        <p:txBody>
          <a:bodyPr anchor="ctr">
            <a:norm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Rawline" panose="00000500000000000000" pitchFamily="2" charset="-52"/>
              </a:rPr>
              <a:t>До встречи, коллеги!</a:t>
            </a:r>
            <a:endParaRPr lang="ru-RU" sz="16600" b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Rawline" panose="00000500000000000000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868">
            <a:off x="1011774" y="4711676"/>
            <a:ext cx="1615580" cy="1609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u="sng" dirty="0" smtClean="0">
                <a:solidFill>
                  <a:schemeClr val="bg1"/>
                </a:solidFill>
              </a:rPr>
              <a:t>Если вкратце...</a:t>
            </a:r>
            <a:endParaRPr lang="ru-RU" u="sng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571469"/>
            <a:ext cx="10515600" cy="202824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Период дипломный (онлайн курс + защита)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Период отдыхательный (поездки поездки поездки)</a:t>
            </a:r>
          </a:p>
          <a:p>
            <a:pPr marL="514350" indent="-514350">
              <a:buAutoNum type="arabicParenR"/>
            </a:pPr>
            <a:r>
              <a:rPr lang="ru-RU" dirty="0" smtClean="0">
                <a:solidFill>
                  <a:schemeClr val="bg1"/>
                </a:solidFill>
              </a:rPr>
              <a:t>Период подготовительный (первокурсники...)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3028" y="254289"/>
            <a:ext cx="3465945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Диплом защитил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49" y="1856509"/>
            <a:ext cx="3307702" cy="4348884"/>
          </a:xfrm>
          <a:prstGeom prst="rect">
            <a:avLst/>
          </a:prstGeom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 rot="358229">
            <a:off x="1305791" y="5303689"/>
            <a:ext cx="2893291" cy="9383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Даже на 99,36% оригинальности!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9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5891">
            <a:off x="5399640" y="1628714"/>
            <a:ext cx="7281885" cy="38400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1236" y="254289"/>
            <a:ext cx="5569528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Курс записали и опубликовали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18">
            <a:off x="154926" y="1749526"/>
            <a:ext cx="5920249" cy="4440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41115">
            <a:off x="-1002390" y="3905027"/>
            <a:ext cx="5599711" cy="29529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03893">
            <a:off x="3943393" y="4107072"/>
            <a:ext cx="3965868" cy="3141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7191">
            <a:off x="7666281" y="3654042"/>
            <a:ext cx="4566164" cy="327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842635"/>
            <a:ext cx="10515600" cy="1172730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chemeClr val="bg1"/>
                </a:solidFill>
              </a:rPr>
              <a:t>Время отдыхать!</a:t>
            </a:r>
            <a:endParaRPr lang="ru-RU" u="sng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7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Красноярск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462" y="1519489"/>
            <a:ext cx="8701077" cy="4017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1650">
            <a:off x="495182" y="2512332"/>
            <a:ext cx="2814415" cy="3760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07308">
            <a:off x="6636931" y="3645380"/>
            <a:ext cx="5191258" cy="291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5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51817">
            <a:off x="11474" y="1611876"/>
            <a:ext cx="5823055" cy="26795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6867">
            <a:off x="5134993" y="1798398"/>
            <a:ext cx="6742969" cy="37876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Санкт-Петербург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1851">
            <a:off x="285904" y="3307894"/>
            <a:ext cx="6659841" cy="3074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9142">
            <a:off x="6267041" y="4029902"/>
            <a:ext cx="4478875" cy="251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59304">
            <a:off x="7460811" y="2251485"/>
            <a:ext cx="6326026" cy="29208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Москва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sz="2800" u="sng" dirty="0" smtClean="0">
                <a:solidFill>
                  <a:schemeClr val="bg1"/>
                </a:solidFill>
              </a:rPr>
              <a:t>(Ломоносовская конференция)</a:t>
            </a:r>
            <a:endParaRPr lang="ru-RU" u="sng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927" y="2249486"/>
            <a:ext cx="7190314" cy="33199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00686">
            <a:off x="84015" y="1908031"/>
            <a:ext cx="2503519" cy="44506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88467">
            <a:off x="7770916" y="4238156"/>
            <a:ext cx="3856011" cy="21690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75368">
            <a:off x="2481719" y="4891505"/>
            <a:ext cx="3981773" cy="18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42635"/>
            <a:ext cx="10515600" cy="1172730"/>
          </a:xfrm>
        </p:spPr>
        <p:txBody>
          <a:bodyPr/>
          <a:lstStyle/>
          <a:p>
            <a:pPr algn="ctr"/>
            <a:r>
              <a:rPr lang="ru-RU" u="sng" dirty="0" smtClean="0">
                <a:solidFill>
                  <a:schemeClr val="bg1"/>
                </a:solidFill>
              </a:rPr>
              <a:t>Что меня впечатлило?</a:t>
            </a:r>
            <a:endParaRPr lang="ru-RU" u="sng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64" y="5772863"/>
            <a:ext cx="2401455" cy="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Rawline Black"/>
        <a:ea typeface=""/>
        <a:cs typeface=""/>
      </a:majorFont>
      <a:minorFont>
        <a:latin typeface="Rawlin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399</TotalTime>
  <Words>73</Words>
  <Application>Microsoft Office PowerPoint</Application>
  <PresentationFormat>Широкоэкранный</PresentationFormat>
  <Paragraphs>22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Rawline</vt:lpstr>
      <vt:lpstr>Rawline Black</vt:lpstr>
      <vt:lpstr>Тема Office</vt:lpstr>
      <vt:lpstr>Отчет о проделанной работе: Летний период 2025 года</vt:lpstr>
      <vt:lpstr>Если вкратце...</vt:lpstr>
      <vt:lpstr>Диплом защитил</vt:lpstr>
      <vt:lpstr>Курс записали и опубликовали</vt:lpstr>
      <vt:lpstr>Время отдыхать!</vt:lpstr>
      <vt:lpstr>Красноярск</vt:lpstr>
      <vt:lpstr>Санкт-Петербург</vt:lpstr>
      <vt:lpstr>Москва (Ломоносовская конференция)</vt:lpstr>
      <vt:lpstr>Что меня впечатлило?</vt:lpstr>
      <vt:lpstr>Профком студентов ФФ МГУ</vt:lpstr>
      <vt:lpstr>За первую неделю сентября</vt:lpstr>
      <vt:lpstr>А также:</vt:lpstr>
      <vt:lpstr>До встречи, коллеги!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Ежегодная встреча для первокурсников: Знакомство  с Физическим факультетом</dc:title>
  <dc:creator>NIKITA</dc:creator>
  <cp:lastModifiedBy>NIKITA</cp:lastModifiedBy>
  <cp:revision>41</cp:revision>
  <dcterms:created xsi:type="dcterms:W3CDTF">2025-08-29T10:26:21Z</dcterms:created>
  <dcterms:modified xsi:type="dcterms:W3CDTF">2025-09-09T09:00:40Z</dcterms:modified>
</cp:coreProperties>
</file>