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388" autoAdjust="0"/>
  </p:normalViewPr>
  <p:slideViewPr>
    <p:cSldViewPr snapToGrid="0">
      <p:cViewPr varScale="1">
        <p:scale>
          <a:sx n="89" d="100"/>
          <a:sy n="89" d="100"/>
        </p:scale>
        <p:origin x="43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4541E7-CF42-95B6-E131-43C5189694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CB11095-0660-5C68-6D21-28424CE9CC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BDEF98D-E4C1-9EED-CD04-A73D4A624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65279-6B8A-451D-AE72-4A794B604472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5D9356F-7422-6A66-8AAC-BBBE84C48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2A03637-596A-E101-980C-C4055F6E2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FEE21-AFC8-4E31-A777-6319CF97AC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4742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2E6B5D-A02C-E932-8F52-B06E27AE7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1ABFFE5-C45D-0988-19CE-B4633B7A11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1C9ACF-CFFC-D0E6-4327-30CA7AE4A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65279-6B8A-451D-AE72-4A794B604472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0150CA9-55BA-1D88-790E-A477C99C9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3F82EDE-8A65-53C0-31A0-118F1769A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FEE21-AFC8-4E31-A777-6319CF97AC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2383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88E5DEE-C3D4-25D2-0FA7-068D9565BA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55899A2-979A-D980-D036-1A233DD625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320D72-E444-E54E-7A2D-3D8C7FA8B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65279-6B8A-451D-AE72-4A794B604472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6EF784D-908D-E528-7CA6-F155EFEE6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5B3C28A-1891-DE05-BE0F-DFF74D523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FEE21-AFC8-4E31-A777-6319CF97AC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8921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5271D6-D15F-FE6D-F144-491F4473B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34C05AA-9FC4-0B72-28EB-903229C002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4F918FB-3942-4E56-3E5B-DF51A669F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65279-6B8A-451D-AE72-4A794B604472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4647A89-3C3C-92A7-7609-473904281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D1C5304-8833-12FE-2816-B53E5B9DA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FEE21-AFC8-4E31-A777-6319CF97AC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9521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C86E55-0D0A-D2C0-7561-3A6C74D20F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58F49DE-B884-01CF-0BC3-5184058E04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F1E6B49-666F-AA84-BA91-56BA03B8D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65279-6B8A-451D-AE72-4A794B604472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E71367C-8641-A552-380C-52B677EA8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9ECC953-3778-9570-7BD1-348B2D729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FEE21-AFC8-4E31-A777-6319CF97AC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034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0165E8-7EDB-F026-9EAA-3C4CC04D8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054319-EF8E-ED24-DB93-986A6999B5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B667C5E-6595-295E-C934-8D470C62F4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5CA0089-56EF-3DAD-7C0D-C49512B70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65279-6B8A-451D-AE72-4A794B604472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742F03B-4A08-111A-B482-8EA832D6C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30896ED-3C24-2189-ADF3-00831D238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FEE21-AFC8-4E31-A777-6319CF97AC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921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D0E8B2-B472-7790-D00E-DD1DEC41F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9FFDB76-E9AB-51A5-8C1E-FE6DA7ADF2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12D6A81-D42A-2C9D-994D-ABA7E6D136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436A875-3434-B326-112E-25F1D0BD5E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0EC84AD-3A1B-DEBE-6202-85EE24E1FE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E96E94B-79F8-7F6D-BE1B-5F7ED9458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65279-6B8A-451D-AE72-4A794B604472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8862774-70AD-B0DE-F64A-19F75002E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4CDAB84-95DA-B320-26C8-089F6AD61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FEE21-AFC8-4E31-A777-6319CF97AC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6227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53499C-7444-C407-7902-F8468A802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B7C9BE6-7022-5310-0FEC-AE28EB5D9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65279-6B8A-451D-AE72-4A794B604472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9622938-6A7B-9CB3-B7A4-76430BB2A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7088727-02A9-4933-0287-D10993E11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FEE21-AFC8-4E31-A777-6319CF97AC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644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09DAEC2-9749-0027-884A-8FC7BE5E5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65279-6B8A-451D-AE72-4A794B604472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DCE45A5-8FEF-0116-4588-C37BBF52B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5D53B4C-C935-DBCD-1850-BC42D4EFA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FEE21-AFC8-4E31-A777-6319CF97AC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1698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224D79-EBA3-028F-9262-67FA1FAE9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7E67BF-9AE4-D24D-8CFB-E199E8CFF2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AB9572E-5D90-7BA8-191D-81235F7688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E1AB0CF-8366-D812-5DF0-D843716B9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65279-6B8A-451D-AE72-4A794B604472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DF43CAB-19CD-A16B-1D30-AABBF57C2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998264D-F80F-EF12-7D35-A369CFE74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FEE21-AFC8-4E31-A777-6319CF97AC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6775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505793-2F82-2B57-2B41-8680AB8BF4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E071C84-7ACA-3218-92CC-D8B701347E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36A61FC-5059-03C8-F6CF-D7311DDC01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822A97-63AD-4709-18B0-8259C5809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65279-6B8A-451D-AE72-4A794B604472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B2EEB8B-32B9-EAD0-CFC8-2BF2F3827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A1593D1-22EB-EB3E-5BD2-131E11363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FEE21-AFC8-4E31-A777-6319CF97AC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7750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CCC0CC-DC5A-6B88-D6FC-3244B0513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25BB683-8D8D-FBE2-450A-7616B37F22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6548DD0-CB0F-544B-8A6F-4B3A40E477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65279-6B8A-451D-AE72-4A794B604472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785F5C-D507-B791-7066-BEDD737870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6ABADED-D6B5-5C2D-2206-20DD204D8A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FEE21-AFC8-4E31-A777-6319CF97AC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1779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D6BC7B-1D74-5C94-4D6B-FDEF031F85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 о летней активности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34AF1FE-5615-EC66-6C6B-519C96CA25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Богатырев К.К.,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09.09.2025</a:t>
            </a:r>
          </a:p>
        </p:txBody>
      </p:sp>
    </p:spTree>
    <p:extLst>
      <p:ext uri="{BB962C8B-B14F-4D97-AF65-F5344CB8AC3E}">
        <p14:creationId xmlns:p14="http://schemas.microsoft.com/office/powerpoint/2010/main" val="3931690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027A16-E0EE-02E3-0EE1-55EC1625A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Что успел?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5955DA-2FD4-F428-7016-3C0EEE4332A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/>
              <a:t>1) Съездить в Санкт Петербург</a:t>
            </a:r>
          </a:p>
          <a:p>
            <a:r>
              <a:rPr lang="ru-RU" dirty="0"/>
              <a:t>2) Получить водительское удостоверение </a:t>
            </a:r>
          </a:p>
          <a:p>
            <a:r>
              <a:rPr lang="ru-RU" dirty="0"/>
              <a:t>3) Продолжено изучение </a:t>
            </a:r>
            <a:r>
              <a:rPr lang="en-US" dirty="0"/>
              <a:t>Python/C++</a:t>
            </a:r>
          </a:p>
          <a:p>
            <a:r>
              <a:rPr lang="en-US" dirty="0"/>
              <a:t>4) </a:t>
            </a:r>
            <a:r>
              <a:rPr lang="ru-RU" dirty="0"/>
              <a:t>В конце августа выкопал первый в своей жизни урожай картошки 😎</a:t>
            </a: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1DB5D85B-7BA2-0750-4E4F-E4CE22B51E6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5912" y="-155275"/>
            <a:ext cx="2423398" cy="3231198"/>
          </a:xfr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3765D16-F972-D15C-C034-B7A7F4EE59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7915" y="1760516"/>
            <a:ext cx="2753710" cy="3671613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9204759E-8D5D-58E5-6480-EAC646D2ED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0196" y="3176764"/>
            <a:ext cx="2540820" cy="3387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153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39EC15-47F9-9584-AFEA-13FA8E0C6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Планы на текущее полугодие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AA2EFE9-5767-79F5-56F7-A02C925B528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/>
              <a:t>1) Более активное изучение языков программирования</a:t>
            </a:r>
          </a:p>
          <a:p>
            <a:r>
              <a:rPr lang="ru-RU" dirty="0"/>
              <a:t>2) Учеба</a:t>
            </a:r>
          </a:p>
          <a:p>
            <a:r>
              <a:rPr lang="ru-RU" dirty="0"/>
              <a:t>3) На данный момент все, возможны поправки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8E118FA-79BD-D748-CCF9-957294A21B0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5552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F9CB47-D93F-9F34-F06D-3DD2BEB27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5117207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72</Words>
  <Application>Microsoft Office PowerPoint</Application>
  <PresentationFormat>Широкоэкранный</PresentationFormat>
  <Paragraphs>13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Тема Office</vt:lpstr>
      <vt:lpstr>Отчет о летней активности</vt:lpstr>
      <vt:lpstr>Что успел?</vt:lpstr>
      <vt:lpstr>Планы на текущее полугодие</vt:lpstr>
      <vt:lpstr>Благодарю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Konstantin Ponoy</dc:creator>
  <cp:lastModifiedBy>Konstantin Ponoy</cp:lastModifiedBy>
  <cp:revision>1</cp:revision>
  <dcterms:created xsi:type="dcterms:W3CDTF">2025-09-08T13:57:34Z</dcterms:created>
  <dcterms:modified xsi:type="dcterms:W3CDTF">2025-09-08T14:12:12Z</dcterms:modified>
</cp:coreProperties>
</file>