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59" r:id="rId3"/>
    <p:sldId id="268" r:id="rId4"/>
    <p:sldId id="269" r:id="rId5"/>
    <p:sldId id="270" r:id="rId6"/>
    <p:sldId id="271" r:id="rId7"/>
    <p:sldId id="263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6BE87-BF64-4F13-838D-15B437792431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4C724-B833-4378-97A0-5EF699AC7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40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7232ec0fc9_2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7232ec0fc9_2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g37232ec0fc9_2_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6d61eb9670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36d61eb9670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06A83-3DA3-5FD0-1F52-477598E08C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5B2F8B-0C55-2F5B-78C6-376E91EA49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E8D03-6CB0-7859-D8CF-151EBA490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2388-806D-40F1-BF85-2B9CEB43A1A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A9C2A-24EE-79DB-A582-099BDE77F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0173C-735C-34AD-7024-07431FC38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78EB-2635-44A1-9320-400369B25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42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342AC-3D6D-8F7C-9ADC-7C9758A07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D74CF9-7948-DC4A-7857-7D0A5900DA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0A938-6F48-4632-C898-3824DFB28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2388-806D-40F1-BF85-2B9CEB43A1A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8CA14-095D-0ABE-161A-783DB8913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879DF-FE3E-D781-5F46-8A45D24DE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78EB-2635-44A1-9320-400369B25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27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0BAA9F-9F62-8EBA-4690-3E95F63DC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14778-F9C7-7858-E43C-0AFE4AC65B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4FAA0-6E0E-425D-EBC0-031CD7BA7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2388-806D-40F1-BF85-2B9CEB43A1A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1A393-8051-EBAA-F43A-133405281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AAC3F-0A3B-C158-F4C7-E1AD59D9F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78EB-2635-44A1-9320-400369B25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67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сновной шаблон">
  <p:cSld name="Основной шаблон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890519" y="60447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0852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23C75-581B-0213-86F7-65D4AF58C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C4038-8932-C73D-4BA0-72CADDC79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F0A04-C8C4-9BC8-398E-997A46E1C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2388-806D-40F1-BF85-2B9CEB43A1A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B57CA-F6E3-87DA-809E-6DFDD5145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40642-1367-F0EC-6FAD-B3A24A797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78EB-2635-44A1-9320-400369B25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95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58CA3-A03F-A511-650D-59FAD9C50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B7E61-5872-10FC-9532-42C24CA0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F4F8E-B9C9-A867-8AC1-D1972C83A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2388-806D-40F1-BF85-2B9CEB43A1A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8EF6D-5EA0-63DE-ECF3-09C59F0DA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FB79B-5EEE-00DD-515B-DBF73CAC4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78EB-2635-44A1-9320-400369B25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4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0E1B4-A594-C07C-65F8-8EEFAC74E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7C3B1-5EA8-739C-54EC-A91CEEE2E6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07D370-C744-EFC1-4DC5-451ED769F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BFE31D-4B49-ABDF-2CA0-E27D477C7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2388-806D-40F1-BF85-2B9CEB43A1A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AFEA8C-9FC5-AC38-6A3C-D1EE1EFB7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D01709-AF28-47E0-E704-902335571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78EB-2635-44A1-9320-400369B25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12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3A26D-72E3-D510-40E3-C7D636E4F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C66D3-C87D-DEB1-3CE8-81EB0D6E8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E6ED3D-38C3-3583-18DA-25B231AF0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E2B024-DF87-AA54-1363-1EC6D5CA0B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000D9-C0FD-F44F-BE13-F73D1260F4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531627-20F8-F38A-AF1D-1754DB2E6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2388-806D-40F1-BF85-2B9CEB43A1A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C38F71-DC49-ED2A-A100-483A6B315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6EF45A-BACD-B457-F0EC-3E6C449C3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78EB-2635-44A1-9320-400369B25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41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93F62-76AF-9CF7-9115-1582ABD2E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101F1B-2C7F-D91A-843B-0EF88AEEB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2388-806D-40F1-BF85-2B9CEB43A1A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42650F-4157-E78E-DA90-3789B2ECC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CC9BFE-54B9-D0EF-BA9A-8782E5E4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78EB-2635-44A1-9320-400369B25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66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BC1A29-5734-4223-DDF2-CA5D4E8AC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2388-806D-40F1-BF85-2B9CEB43A1A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AE1559-FFC9-F3BA-AD92-81A830E1E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864FF-1DDF-F2CE-5960-55D5F0F64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78EB-2635-44A1-9320-400369B25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11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EBED8-020A-7EB8-BE6B-4E4B654C1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52C70-18EE-2A42-7C06-0F7056DB4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4D3D8-AE9B-C9B0-F296-595F458BC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3E2DA2-E6F3-9089-93EC-AAAE0BB26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2388-806D-40F1-BF85-2B9CEB43A1A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6BEDEC-9C91-F1DE-2ECA-51D60BD44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D4D547-E0B9-1EEC-51BF-B391FA0FA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78EB-2635-44A1-9320-400369B25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40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2781D-6061-5B3A-5FA0-22D07A36B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614F41-FE40-15B3-7AB4-8682DD9CB8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04C334-8DEA-7D1A-7EAD-0E2E53BE0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85462A-03C9-7F94-D8BF-AA2F55B4A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2388-806D-40F1-BF85-2B9CEB43A1A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B0070B-F752-C362-D157-1888AC7BE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2131CF-3B9C-7E55-356A-C2BBE14E2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78EB-2635-44A1-9320-400369B25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60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560BBD-4E46-12F4-D06C-86AB79216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3FF12-3A71-F6EE-AB94-D715BFFCE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3BE87-7DB4-D7A2-CFAF-ED8821D52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782388-806D-40F1-BF85-2B9CEB43A1A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3CAFC-DC6E-5408-AD0E-D5D017F2C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1DECA-3EF9-1B6F-F47B-8631615EF0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1378EB-2635-44A1-9320-400369B25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9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86242" cy="528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4">
            <a:alphaModFix/>
          </a:blip>
          <a:srcRect r="58509"/>
          <a:stretch/>
        </p:blipFill>
        <p:spPr>
          <a:xfrm>
            <a:off x="212194" y="5424463"/>
            <a:ext cx="1105999" cy="11848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7043375" y="5294200"/>
            <a:ext cx="4702800" cy="9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21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40"/>
              <a:buFont typeface="Calibri"/>
              <a:buNone/>
            </a:pPr>
            <a:r>
              <a:rPr lang="ru-RU" sz="2740" b="1" dirty="0">
                <a:latin typeface="Calibri"/>
                <a:ea typeface="Calibri"/>
                <a:cs typeface="Calibri"/>
                <a:sym typeface="Calibri"/>
              </a:rPr>
              <a:t>Отчёт 09.09.25</a:t>
            </a:r>
            <a:endParaRPr sz="274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61788" y="5366051"/>
            <a:ext cx="3869204" cy="13017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7065806" y="5773513"/>
            <a:ext cx="4914000" cy="48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lang="ru-RU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Kirill</a:t>
            </a:r>
            <a:r>
              <a:rPr lang="ru-RU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Zhidkov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516959" y="67173"/>
            <a:ext cx="11158082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Результаты поездки в Дубну</a:t>
            </a:r>
            <a:endParaRPr sz="4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1857600" y="1259716"/>
            <a:ext cx="8476800" cy="276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arenR"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Плата на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каналов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SFP 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изготовлена, закуплены компоненты для сборки</a:t>
            </a: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arenR"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Собрана несущая плата для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SciPlatform</a:t>
            </a:r>
            <a:endParaRPr lang="ru-RU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arenR"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Плата на 16 каналов компаратора разработана и отправлена на производство</a:t>
            </a: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arenR"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Начата работа над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FPGA 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прошивкой для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SciPlatform</a:t>
            </a:r>
            <a:endParaRPr lang="ru-RU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5041B8-8EFF-0922-C648-3F37E08B7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Плата на 8 каналов </a:t>
            </a:r>
            <a:r>
              <a:rPr lang="en-US" dirty="0"/>
              <a:t>SFP+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C27BF7-3130-C3AF-543B-66BD857C2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7786" y="1827705"/>
            <a:ext cx="3649717" cy="4351338"/>
          </a:xfrm>
        </p:spPr>
        <p:txBody>
          <a:bodyPr>
            <a:normAutofit/>
          </a:bodyPr>
          <a:lstStyle/>
          <a:p>
            <a:r>
              <a:rPr lang="ru-RU" sz="2000" dirty="0"/>
              <a:t>Плата была переделана под правила производства </a:t>
            </a:r>
            <a:r>
              <a:rPr lang="ru-RU" sz="2000" dirty="0" err="1"/>
              <a:t>Резонит</a:t>
            </a:r>
            <a:endParaRPr lang="ru-RU" sz="2000" dirty="0"/>
          </a:p>
          <a:p>
            <a:r>
              <a:rPr lang="ru-RU" sz="2000" dirty="0"/>
              <a:t>Две печатные платы произведены, заказаны компоненты для их сборки</a:t>
            </a:r>
          </a:p>
          <a:p>
            <a:r>
              <a:rPr lang="ru-RU" sz="2000" dirty="0"/>
              <a:t>Будут отданы на сборку в Дубне и после переданы нам</a:t>
            </a:r>
            <a:endParaRPr lang="en-US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2EA7B68-B0F7-4D13-3D74-746B863F63F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01C68-AD1E-70BB-020C-BDEB4D7D03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3</a:t>
            </a:fld>
            <a:endParaRPr lang="ru-RU"/>
          </a:p>
        </p:txBody>
      </p:sp>
      <p:pic>
        <p:nvPicPr>
          <p:cNvPr id="8" name="Picture 7" descr="A black and gold circuit board&#10;&#10;AI-generated content may be incorrect.">
            <a:extLst>
              <a:ext uri="{FF2B5EF4-FFF2-40B4-BE49-F238E27FC236}">
                <a16:creationId xmlns:a16="http://schemas.microsoft.com/office/drawing/2014/main" id="{3B550AC5-6410-79AD-4CF4-84F483221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503" y="1922187"/>
            <a:ext cx="3878318" cy="3878318"/>
          </a:xfrm>
          <a:prstGeom prst="rect">
            <a:avLst/>
          </a:prstGeom>
        </p:spPr>
      </p:pic>
      <p:pic>
        <p:nvPicPr>
          <p:cNvPr id="10" name="Picture 9" descr="A black and gold circuit board&#10;&#10;AI-generated content may be incorrect.">
            <a:extLst>
              <a:ext uri="{FF2B5EF4-FFF2-40B4-BE49-F238E27FC236}">
                <a16:creationId xmlns:a16="http://schemas.microsoft.com/office/drawing/2014/main" id="{1F2C8966-1065-CB38-38C1-7CCE0BB62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041" y="1922187"/>
            <a:ext cx="3878318" cy="387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835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D0BD63D-26E8-B247-B16A-430FD5CD3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/>
              <a:t>Несущая плата для Научной Платформы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5E9A11B-72BC-0393-9CEC-C0F7667B4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249" y="5635625"/>
            <a:ext cx="11390586" cy="435133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400" dirty="0"/>
              <a:t>Плата была практически полностью собрана и проверена на работоспособность</a:t>
            </a: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FC8591-060C-A9C7-F11F-55A622873E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4</a:t>
            </a:fld>
            <a:endParaRPr lang="ru-RU"/>
          </a:p>
        </p:txBody>
      </p:sp>
      <p:pic>
        <p:nvPicPr>
          <p:cNvPr id="12" name="Picture 11" descr="A hand holding a black circuit board&#10;&#10;AI-generated content may be incorrect.">
            <a:extLst>
              <a:ext uri="{FF2B5EF4-FFF2-40B4-BE49-F238E27FC236}">
                <a16:creationId xmlns:a16="http://schemas.microsoft.com/office/drawing/2014/main" id="{06B865B9-6CD6-F5DD-E1E5-A23343AD55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984" t="-741" r="10728"/>
          <a:stretch/>
        </p:blipFill>
        <p:spPr>
          <a:xfrm rot="5400000">
            <a:off x="3857296" y="751491"/>
            <a:ext cx="4477408" cy="518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95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8B399-BCDF-21BC-8DE0-FBA99C360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170606"/>
            <a:ext cx="10515600" cy="1325563"/>
          </a:xfrm>
        </p:spPr>
        <p:txBody>
          <a:bodyPr/>
          <a:lstStyle/>
          <a:p>
            <a:r>
              <a:rPr lang="ru-RU" dirty="0"/>
              <a:t>Многоканальный дискриминатор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457D15-4944-AEFA-6DC6-8947AA761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54" y="4717617"/>
            <a:ext cx="7658101" cy="1701254"/>
          </a:xfrm>
        </p:spPr>
        <p:txBody>
          <a:bodyPr>
            <a:normAutofit/>
          </a:bodyPr>
          <a:lstStyle/>
          <a:p>
            <a:r>
              <a:rPr lang="ru-RU" sz="2000" dirty="0"/>
              <a:t>Было принято решение не устанавливать усилители на плату дискриминатора, установить их отдельно</a:t>
            </a:r>
          </a:p>
          <a:p>
            <a:r>
              <a:rPr lang="ru-RU" sz="2000" dirty="0"/>
              <a:t>Разработана плата на 16 каналов компараторов, плата готова к производству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BA0A28-2F09-B7B5-1E03-1F5A9FDB8F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5</a:t>
            </a:fld>
            <a:endParaRPr lang="ru-RU"/>
          </a:p>
        </p:txBody>
      </p:sp>
      <p:pic>
        <p:nvPicPr>
          <p:cNvPr id="6" name="Picture 5" descr="A green circuit board with yellow objects&#10;&#10;AI-generated content may be incorrect.">
            <a:extLst>
              <a:ext uri="{FF2B5EF4-FFF2-40B4-BE49-F238E27FC236}">
                <a16:creationId xmlns:a16="http://schemas.microsoft.com/office/drawing/2014/main" id="{A91D2C2A-3043-904B-DB91-5102602A6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41" y="1010921"/>
            <a:ext cx="5562554" cy="3534913"/>
          </a:xfrm>
          <a:prstGeom prst="rect">
            <a:avLst/>
          </a:prstGeom>
        </p:spPr>
      </p:pic>
      <p:pic>
        <p:nvPicPr>
          <p:cNvPr id="10" name="Picture 9" descr="A green circuit board with many small yellow objects&#10;&#10;AI-generated content may be incorrect.">
            <a:extLst>
              <a:ext uri="{FF2B5EF4-FFF2-40B4-BE49-F238E27FC236}">
                <a16:creationId xmlns:a16="http://schemas.microsoft.com/office/drawing/2014/main" id="{4742F3F8-DF56-5AFA-BE88-C12A32828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207" y="1010921"/>
            <a:ext cx="5562555" cy="353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5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98DC9-1242-7173-D9BC-11D2718BC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FPGA </a:t>
            </a:r>
            <a:r>
              <a:rPr lang="ru-RU" dirty="0"/>
              <a:t>разработка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F574D5-BA3F-07E1-77C9-B1F1F86030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платы собран проект в среде разработки </a:t>
            </a:r>
            <a:r>
              <a:rPr lang="en-US" dirty="0"/>
              <a:t>Quartus</a:t>
            </a:r>
            <a:r>
              <a:rPr lang="ru-RU" dirty="0"/>
              <a:t>, распределены адреса входов и выходов</a:t>
            </a:r>
          </a:p>
          <a:p>
            <a:r>
              <a:rPr lang="ru-RU" dirty="0"/>
              <a:t>Плата проверена на работоспособность, успешно прошилась и на выходах разъема появился тактовый сигнал</a:t>
            </a:r>
          </a:p>
          <a:p>
            <a:r>
              <a:rPr lang="ru-RU" dirty="0"/>
              <a:t>В данный момент разрабатывается счётчик импульсов, интерфейс передачи данных по </a:t>
            </a:r>
            <a:r>
              <a:rPr lang="en-US" dirty="0"/>
              <a:t>UART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102B8E-17C2-D309-AE4B-700B0EF492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94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>
            <a:spLocks noGrp="1"/>
          </p:cNvSpPr>
          <p:nvPr>
            <p:ph type="sldNum" idx="12"/>
          </p:nvPr>
        </p:nvSpPr>
        <p:spPr>
          <a:xfrm>
            <a:off x="8890519" y="604476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  <p:sp>
        <p:nvSpPr>
          <p:cNvPr id="155" name="Google Shape;155;p20"/>
          <p:cNvSpPr txBox="1"/>
          <p:nvPr/>
        </p:nvSpPr>
        <p:spPr>
          <a:xfrm>
            <a:off x="1820400" y="1966512"/>
            <a:ext cx="8551200" cy="311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6148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68"/>
              <a:buFont typeface="Calibri"/>
              <a:buAutoNum type="arabicParenR"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Доработать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FPGA 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проект для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SciPlatform</a:t>
            </a:r>
            <a:endParaRPr lang="ru-RU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6148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68"/>
              <a:buFont typeface="Calibri"/>
              <a:buAutoNum type="arabicParenR"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Написать тест бенч для проекта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SciPlatform</a:t>
            </a:r>
            <a:endParaRPr lang="en-US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6148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68"/>
              <a:buFont typeface="Calibri"/>
              <a:buAutoNum type="arabicParenR"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Ожидаем проверки материнской платы для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SciPlatform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изготовления платы на 16 каналов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endParaRPr sz="36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endParaRPr sz="36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0"/>
          <p:cNvSpPr txBox="1"/>
          <p:nvPr/>
        </p:nvSpPr>
        <p:spPr>
          <a:xfrm>
            <a:off x="8154465" y="-948425"/>
            <a:ext cx="8772300" cy="17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ru-RU" sz="5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Планы:</a:t>
            </a:r>
            <a:endParaRPr sz="5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8C1F2-D425-7BDE-B1A1-2EA699DF44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F18D73-3FD8-B72E-25D5-141F6AC10B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33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193</Words>
  <Application>Microsoft Office PowerPoint</Application>
  <PresentationFormat>Widescreen</PresentationFormat>
  <Paragraphs>32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Плата на 8 каналов SFP+</vt:lpstr>
      <vt:lpstr>Несущая плата для Научной Платформы</vt:lpstr>
      <vt:lpstr>Многоканальный дискриминатор</vt:lpstr>
      <vt:lpstr>FPGA разработка</vt:lpstr>
      <vt:lpstr>PowerPoint Presentation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kirya312 ///</dc:creator>
  <cp:lastModifiedBy>kirya312 ///</cp:lastModifiedBy>
  <cp:revision>2</cp:revision>
  <dcterms:created xsi:type="dcterms:W3CDTF">2025-09-07T10:11:42Z</dcterms:created>
  <dcterms:modified xsi:type="dcterms:W3CDTF">2025-09-07T10:35:20Z</dcterms:modified>
</cp:coreProperties>
</file>