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6"/>
  </p:notesMasterIdLst>
  <p:sldIdLst>
    <p:sldId id="383" r:id="rId4"/>
    <p:sldId id="369" r:id="rId5"/>
    <p:sldId id="370" r:id="rId7"/>
    <p:sldId id="371" r:id="rId8"/>
    <p:sldId id="372" r:id="rId9"/>
    <p:sldId id="382" r:id="rId10"/>
    <p:sldId id="377" r:id="rId11"/>
    <p:sldId id="384" r:id="rId12"/>
    <p:sldId id="385" r:id="rId13"/>
    <p:sldId id="387" r:id="rId14"/>
    <p:sldId id="386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04" autoAdjust="0"/>
    <p:restoredTop sz="94686"/>
  </p:normalViewPr>
  <p:slideViewPr>
    <p:cSldViewPr snapToGrid="0">
      <p:cViewPr varScale="1">
        <p:scale>
          <a:sx n="82" d="100"/>
          <a:sy n="82" d="100"/>
        </p:scale>
        <p:origin x="71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8DDFE6-A807-4EEA-9F90-600315248901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0109E3-D52E-4308-821F-C40EFFFA629C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0109E3-D52E-4308-821F-C40EFFFA629C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39A32-AF20-4B34-B890-EF3E50E979C6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817ED-6088-4582-BD91-F3B44E4F7DDC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39A32-AF20-4B34-B890-EF3E50E979C6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817ED-6088-4582-BD91-F3B44E4F7DDC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39A32-AF20-4B34-B890-EF3E50E979C6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817ED-6088-4582-BD91-F3B44E4F7DDC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Title slide">
  <p:cSld name="Title slide">
    <p:bg>
      <p:bgPr>
        <a:solidFill>
          <a:schemeClr val="accent3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9790671" y="4546233"/>
            <a:ext cx="2255229" cy="2310064"/>
            <a:chOff x="7343003" y="3409675"/>
            <a:chExt cx="1691422" cy="1732548"/>
          </a:xfrm>
        </p:grpSpPr>
        <p:grpSp>
          <p:nvGrpSpPr>
            <p:cNvPr id="11" name="Google Shape;11;p2"/>
            <p:cNvGrpSpPr/>
            <p:nvPr/>
          </p:nvGrpSpPr>
          <p:grpSpPr>
            <a:xfrm>
              <a:off x="7343003" y="4453711"/>
              <a:ext cx="316800" cy="688513"/>
              <a:chOff x="7343003" y="4453711"/>
              <a:chExt cx="316800" cy="688513"/>
            </a:xfrm>
          </p:grpSpPr>
          <p:sp>
            <p:nvSpPr>
              <p:cNvPr id="12" name="Google Shape;12;p2"/>
              <p:cNvSpPr/>
              <p:nvPr/>
            </p:nvSpPr>
            <p:spPr>
              <a:xfrm>
                <a:off x="7343003" y="4453711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" name="Google Shape;13;p2"/>
              <p:cNvSpPr/>
              <p:nvPr/>
            </p:nvSpPr>
            <p:spPr>
              <a:xfrm>
                <a:off x="7343003" y="4801723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4" name="Google Shape;14;p2"/>
            <p:cNvGrpSpPr/>
            <p:nvPr/>
          </p:nvGrpSpPr>
          <p:grpSpPr>
            <a:xfrm>
              <a:off x="7801210" y="4105700"/>
              <a:ext cx="316800" cy="1036523"/>
              <a:chOff x="7801210" y="4105700"/>
              <a:chExt cx="316800" cy="1036523"/>
            </a:xfrm>
          </p:grpSpPr>
          <p:sp>
            <p:nvSpPr>
              <p:cNvPr id="15" name="Google Shape;15;p2"/>
              <p:cNvSpPr/>
              <p:nvPr/>
            </p:nvSpPr>
            <p:spPr>
              <a:xfrm>
                <a:off x="7801210" y="4453711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7801210" y="410570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7801210" y="4801723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8" name="Google Shape;18;p2"/>
            <p:cNvGrpSpPr/>
            <p:nvPr/>
          </p:nvGrpSpPr>
          <p:grpSpPr>
            <a:xfrm>
              <a:off x="8259418" y="3757688"/>
              <a:ext cx="316800" cy="1384535"/>
              <a:chOff x="8259418" y="3757688"/>
              <a:chExt cx="316800" cy="1384535"/>
            </a:xfrm>
          </p:grpSpPr>
          <p:sp>
            <p:nvSpPr>
              <p:cNvPr id="19" name="Google Shape;19;p2"/>
              <p:cNvSpPr/>
              <p:nvPr/>
            </p:nvSpPr>
            <p:spPr>
              <a:xfrm>
                <a:off x="8259418" y="4453711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8259418" y="3757688"/>
                <a:ext cx="316800" cy="1384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8259418" y="410570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8259418" y="4801723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23" name="Google Shape;23;p2"/>
            <p:cNvGrpSpPr/>
            <p:nvPr/>
          </p:nvGrpSpPr>
          <p:grpSpPr>
            <a:xfrm>
              <a:off x="8717625" y="3409675"/>
              <a:ext cx="316800" cy="1732548"/>
              <a:chOff x="8717625" y="3409675"/>
              <a:chExt cx="316800" cy="1732548"/>
            </a:xfrm>
          </p:grpSpPr>
          <p:sp>
            <p:nvSpPr>
              <p:cNvPr id="24" name="Google Shape;24;p2"/>
              <p:cNvSpPr/>
              <p:nvPr/>
            </p:nvSpPr>
            <p:spPr>
              <a:xfrm>
                <a:off x="8717625" y="4453711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8717625" y="3757688"/>
                <a:ext cx="316800" cy="1384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8717625" y="410570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8717625" y="3409675"/>
                <a:ext cx="316800" cy="1732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8717625" y="4801723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grpSp>
        <p:nvGrpSpPr>
          <p:cNvPr id="29" name="Google Shape;29;p2"/>
          <p:cNvGrpSpPr/>
          <p:nvPr/>
        </p:nvGrpSpPr>
        <p:grpSpPr>
          <a:xfrm>
            <a:off x="6724671" y="0"/>
            <a:ext cx="5085429" cy="5118803"/>
            <a:chOff x="5043503" y="0"/>
            <a:chExt cx="3814072" cy="3839102"/>
          </a:xfrm>
        </p:grpSpPr>
        <p:sp>
          <p:nvSpPr>
            <p:cNvPr id="30" name="Google Shape;30;p2"/>
            <p:cNvSpPr/>
            <p:nvPr/>
          </p:nvSpPr>
          <p:spPr>
            <a:xfrm>
              <a:off x="8460975" y="1817775"/>
              <a:ext cx="396600" cy="3966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" name="Google Shape;31;p2"/>
            <p:cNvSpPr/>
            <p:nvPr/>
          </p:nvSpPr>
          <p:spPr>
            <a:xfrm rot="-9830444">
              <a:off x="6469759" y="3480728"/>
              <a:ext cx="320148" cy="320148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32" name="Google Shape;32;p2"/>
            <p:cNvGrpSpPr/>
            <p:nvPr/>
          </p:nvGrpSpPr>
          <p:grpSpPr>
            <a:xfrm>
              <a:off x="7647812" y="2704283"/>
              <a:ext cx="635219" cy="635219"/>
              <a:chOff x="6725724" y="2701260"/>
              <a:chExt cx="1208101" cy="1208100"/>
            </a:xfrm>
          </p:grpSpPr>
          <p:sp>
            <p:nvSpPr>
              <p:cNvPr id="33" name="Google Shape;33;p2"/>
              <p:cNvSpPr/>
              <p:nvPr/>
            </p:nvSpPr>
            <p:spPr>
              <a:xfrm rot="5400000">
                <a:off x="6725725" y="2701260"/>
                <a:ext cx="1208100" cy="12081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 rot="5400000">
                <a:off x="6725724" y="2701260"/>
                <a:ext cx="1208100" cy="1208100"/>
              </a:xfrm>
              <a:prstGeom prst="pie">
                <a:avLst>
                  <a:gd name="adj1" fmla="val 8244818"/>
                  <a:gd name="adj2" fmla="val 16246175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 rot="5400000">
                <a:off x="6954988" y="2930398"/>
                <a:ext cx="749700" cy="7497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36" name="Google Shape;36;p2"/>
            <p:cNvSpPr/>
            <p:nvPr/>
          </p:nvSpPr>
          <p:spPr>
            <a:xfrm>
              <a:off x="8460975" y="1817775"/>
              <a:ext cx="396600" cy="396600"/>
            </a:xfrm>
            <a:prstGeom prst="pie">
              <a:avLst>
                <a:gd name="adj1" fmla="val 19376841"/>
                <a:gd name="adj2" fmla="val 16200000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37" name="Google Shape;37;p2"/>
            <p:cNvGrpSpPr/>
            <p:nvPr/>
          </p:nvGrpSpPr>
          <p:grpSpPr>
            <a:xfrm>
              <a:off x="7952720" y="179238"/>
              <a:ext cx="873165" cy="873003"/>
              <a:chOff x="7754428" y="208725"/>
              <a:chExt cx="541800" cy="541800"/>
            </a:xfrm>
          </p:grpSpPr>
          <p:sp>
            <p:nvSpPr>
              <p:cNvPr id="38" name="Google Shape;38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pie">
                <a:avLst>
                  <a:gd name="adj1" fmla="val 19376841"/>
                  <a:gd name="adj2" fmla="val 12313574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40" name="Google Shape;40;p2"/>
            <p:cNvSpPr/>
            <p:nvPr/>
          </p:nvSpPr>
          <p:spPr>
            <a:xfrm>
              <a:off x="5399840" y="356365"/>
              <a:ext cx="2577000" cy="25770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" name="Google Shape;41;p2"/>
            <p:cNvSpPr/>
            <p:nvPr/>
          </p:nvSpPr>
          <p:spPr>
            <a:xfrm rot="2043858">
              <a:off x="5503813" y="460310"/>
              <a:ext cx="2369480" cy="236948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5399795" y="360281"/>
              <a:ext cx="2577000" cy="2577000"/>
            </a:xfrm>
            <a:prstGeom prst="pie">
              <a:avLst>
                <a:gd name="adj1" fmla="val 8801158"/>
                <a:gd name="adj2" fmla="val 16200000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" name="Google Shape;43;p2"/>
            <p:cNvSpPr/>
            <p:nvPr/>
          </p:nvSpPr>
          <p:spPr>
            <a:xfrm rot="2044777">
              <a:off x="5911449" y="867729"/>
              <a:ext cx="1554223" cy="155422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399795" y="356358"/>
              <a:ext cx="2577000" cy="2577000"/>
            </a:xfrm>
            <a:prstGeom prst="pie">
              <a:avLst>
                <a:gd name="adj1" fmla="val 12554101"/>
                <a:gd name="adj2" fmla="val 16200000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" name="Google Shape;45;p2"/>
            <p:cNvSpPr/>
            <p:nvPr/>
          </p:nvSpPr>
          <p:spPr>
            <a:xfrm rot="-9830444">
              <a:off x="6469759" y="3480727"/>
              <a:ext cx="320148" cy="320148"/>
            </a:xfrm>
            <a:prstGeom prst="pie">
              <a:avLst>
                <a:gd name="adj1" fmla="val 19376841"/>
                <a:gd name="adj2" fmla="val 16200000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6" name="Google Shape;46;p2"/>
          <p:cNvSpPr txBox="1">
            <a:spLocks noGrp="1"/>
          </p:cNvSpPr>
          <p:nvPr>
            <p:ph type="ctrTitle"/>
          </p:nvPr>
        </p:nvSpPr>
        <p:spPr>
          <a:xfrm>
            <a:off x="1098667" y="2151751"/>
            <a:ext cx="5674000" cy="249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2"/>
          <p:cNvSpPr txBox="1">
            <a:spLocks noGrp="1"/>
          </p:cNvSpPr>
          <p:nvPr>
            <p:ph type="subTitle" idx="1"/>
          </p:nvPr>
        </p:nvSpPr>
        <p:spPr>
          <a:xfrm>
            <a:off x="1098667" y="4795067"/>
            <a:ext cx="5674000" cy="92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5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5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5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5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5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5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5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5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5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8" name="Google Shape;48;p2"/>
          <p:cNvSpPr txBox="1">
            <a:spLocks noGrp="1"/>
          </p:cNvSpPr>
          <p:nvPr>
            <p:ph type="sldNum" idx="12"/>
          </p:nvPr>
        </p:nvSpPr>
        <p:spPr>
          <a:xfrm>
            <a:off x="11268061" y="6315968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matchingName="Section header">
  <p:cSld name="Section header">
    <p:bg>
      <p:bgPr>
        <a:solidFill>
          <a:schemeClr val="dk1"/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oogle Shape;50;p3"/>
          <p:cNvGrpSpPr/>
          <p:nvPr/>
        </p:nvGrpSpPr>
        <p:grpSpPr>
          <a:xfrm>
            <a:off x="195693" y="4542"/>
            <a:ext cx="1644287" cy="1846047"/>
            <a:chOff x="146769" y="3406"/>
            <a:chExt cx="1233215" cy="1384535"/>
          </a:xfrm>
        </p:grpSpPr>
        <p:grpSp>
          <p:nvGrpSpPr>
            <p:cNvPr id="51" name="Google Shape;51;p3"/>
            <p:cNvGrpSpPr/>
            <p:nvPr/>
          </p:nvGrpSpPr>
          <p:grpSpPr>
            <a:xfrm>
              <a:off x="1063183" y="3406"/>
              <a:ext cx="316800" cy="688513"/>
              <a:chOff x="1063183" y="3406"/>
              <a:chExt cx="316800" cy="688513"/>
            </a:xfrm>
          </p:grpSpPr>
          <p:sp>
            <p:nvSpPr>
              <p:cNvPr id="52" name="Google Shape;52;p3"/>
              <p:cNvSpPr/>
              <p:nvPr/>
            </p:nvSpPr>
            <p:spPr>
              <a:xfrm rot="10800000">
                <a:off x="1063183" y="3419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3" name="Google Shape;53;p3"/>
              <p:cNvSpPr/>
              <p:nvPr/>
            </p:nvSpPr>
            <p:spPr>
              <a:xfrm rot="10800000">
                <a:off x="1063183" y="3406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54" name="Google Shape;54;p3"/>
            <p:cNvGrpSpPr/>
            <p:nvPr/>
          </p:nvGrpSpPr>
          <p:grpSpPr>
            <a:xfrm>
              <a:off x="604976" y="3406"/>
              <a:ext cx="316800" cy="1036524"/>
              <a:chOff x="604976" y="3406"/>
              <a:chExt cx="316800" cy="1036524"/>
            </a:xfrm>
          </p:grpSpPr>
          <p:sp>
            <p:nvSpPr>
              <p:cNvPr id="55" name="Google Shape;55;p3"/>
              <p:cNvSpPr/>
              <p:nvPr/>
            </p:nvSpPr>
            <p:spPr>
              <a:xfrm rot="10800000">
                <a:off x="604976" y="3419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6" name="Google Shape;56;p3"/>
              <p:cNvSpPr/>
              <p:nvPr/>
            </p:nvSpPr>
            <p:spPr>
              <a:xfrm rot="10800000">
                <a:off x="604976" y="343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7" name="Google Shape;57;p3"/>
              <p:cNvSpPr/>
              <p:nvPr/>
            </p:nvSpPr>
            <p:spPr>
              <a:xfrm rot="10800000">
                <a:off x="604976" y="3406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58" name="Google Shape;58;p3"/>
            <p:cNvGrpSpPr/>
            <p:nvPr/>
          </p:nvGrpSpPr>
          <p:grpSpPr>
            <a:xfrm>
              <a:off x="146769" y="3406"/>
              <a:ext cx="316800" cy="1384535"/>
              <a:chOff x="146769" y="3406"/>
              <a:chExt cx="316800" cy="1384535"/>
            </a:xfrm>
          </p:grpSpPr>
          <p:sp>
            <p:nvSpPr>
              <p:cNvPr id="59" name="Google Shape;59;p3"/>
              <p:cNvSpPr/>
              <p:nvPr/>
            </p:nvSpPr>
            <p:spPr>
              <a:xfrm rot="10800000">
                <a:off x="146769" y="3419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0" name="Google Shape;60;p3"/>
              <p:cNvSpPr/>
              <p:nvPr/>
            </p:nvSpPr>
            <p:spPr>
              <a:xfrm rot="10800000">
                <a:off x="146769" y="3441"/>
                <a:ext cx="316800" cy="1384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1" name="Google Shape;61;p3"/>
              <p:cNvSpPr/>
              <p:nvPr/>
            </p:nvSpPr>
            <p:spPr>
              <a:xfrm rot="10800000">
                <a:off x="146769" y="343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2" name="Google Shape;62;p3"/>
              <p:cNvSpPr/>
              <p:nvPr/>
            </p:nvSpPr>
            <p:spPr>
              <a:xfrm rot="10800000">
                <a:off x="146769" y="3406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grpSp>
        <p:nvGrpSpPr>
          <p:cNvPr id="63" name="Google Shape;63;p3"/>
          <p:cNvGrpSpPr/>
          <p:nvPr/>
        </p:nvGrpSpPr>
        <p:grpSpPr>
          <a:xfrm>
            <a:off x="9033445" y="3872011"/>
            <a:ext cx="2914864" cy="2986000"/>
            <a:chOff x="6775084" y="2904008"/>
            <a:chExt cx="2186148" cy="2239500"/>
          </a:xfrm>
        </p:grpSpPr>
        <p:grpSp>
          <p:nvGrpSpPr>
            <p:cNvPr id="64" name="Google Shape;64;p3"/>
            <p:cNvGrpSpPr/>
            <p:nvPr/>
          </p:nvGrpSpPr>
          <p:grpSpPr>
            <a:xfrm>
              <a:off x="6775084" y="4253708"/>
              <a:ext cx="409500" cy="889800"/>
              <a:chOff x="6775084" y="4253708"/>
              <a:chExt cx="409500" cy="889800"/>
            </a:xfrm>
          </p:grpSpPr>
          <p:sp>
            <p:nvSpPr>
              <p:cNvPr id="65" name="Google Shape;65;p3"/>
              <p:cNvSpPr/>
              <p:nvPr/>
            </p:nvSpPr>
            <p:spPr>
              <a:xfrm>
                <a:off x="6775084" y="4253708"/>
                <a:ext cx="409500" cy="8898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6" name="Google Shape;66;p3"/>
              <p:cNvSpPr/>
              <p:nvPr/>
            </p:nvSpPr>
            <p:spPr>
              <a:xfrm>
                <a:off x="6775084" y="4703408"/>
                <a:ext cx="409500" cy="4401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67" name="Google Shape;67;p3"/>
            <p:cNvGrpSpPr/>
            <p:nvPr/>
          </p:nvGrpSpPr>
          <p:grpSpPr>
            <a:xfrm>
              <a:off x="7367299" y="3804008"/>
              <a:ext cx="409500" cy="1339500"/>
              <a:chOff x="7367299" y="3804008"/>
              <a:chExt cx="409500" cy="1339500"/>
            </a:xfrm>
          </p:grpSpPr>
          <p:sp>
            <p:nvSpPr>
              <p:cNvPr id="68" name="Google Shape;68;p3"/>
              <p:cNvSpPr/>
              <p:nvPr/>
            </p:nvSpPr>
            <p:spPr>
              <a:xfrm>
                <a:off x="7367299" y="4253708"/>
                <a:ext cx="409500" cy="8898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9" name="Google Shape;69;p3"/>
              <p:cNvSpPr/>
              <p:nvPr/>
            </p:nvSpPr>
            <p:spPr>
              <a:xfrm>
                <a:off x="7367299" y="3804008"/>
                <a:ext cx="409500" cy="133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0" name="Google Shape;70;p3"/>
              <p:cNvSpPr/>
              <p:nvPr/>
            </p:nvSpPr>
            <p:spPr>
              <a:xfrm>
                <a:off x="7367299" y="4703408"/>
                <a:ext cx="409500" cy="4401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71" name="Google Shape;71;p3"/>
            <p:cNvGrpSpPr/>
            <p:nvPr/>
          </p:nvGrpSpPr>
          <p:grpSpPr>
            <a:xfrm>
              <a:off x="7959516" y="3354008"/>
              <a:ext cx="409500" cy="1789500"/>
              <a:chOff x="7959516" y="3354008"/>
              <a:chExt cx="409500" cy="1789500"/>
            </a:xfrm>
          </p:grpSpPr>
          <p:sp>
            <p:nvSpPr>
              <p:cNvPr id="72" name="Google Shape;72;p3"/>
              <p:cNvSpPr/>
              <p:nvPr/>
            </p:nvSpPr>
            <p:spPr>
              <a:xfrm>
                <a:off x="7959516" y="4253708"/>
                <a:ext cx="409500" cy="8898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3" name="Google Shape;73;p3"/>
              <p:cNvSpPr/>
              <p:nvPr/>
            </p:nvSpPr>
            <p:spPr>
              <a:xfrm>
                <a:off x="7959516" y="3354008"/>
                <a:ext cx="409500" cy="178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4" name="Google Shape;74;p3"/>
              <p:cNvSpPr/>
              <p:nvPr/>
            </p:nvSpPr>
            <p:spPr>
              <a:xfrm>
                <a:off x="7959516" y="3804008"/>
                <a:ext cx="409500" cy="133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5" name="Google Shape;75;p3"/>
              <p:cNvSpPr/>
              <p:nvPr/>
            </p:nvSpPr>
            <p:spPr>
              <a:xfrm>
                <a:off x="7959516" y="4703408"/>
                <a:ext cx="409500" cy="4401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76" name="Google Shape;76;p3"/>
            <p:cNvGrpSpPr/>
            <p:nvPr/>
          </p:nvGrpSpPr>
          <p:grpSpPr>
            <a:xfrm>
              <a:off x="8551731" y="2904008"/>
              <a:ext cx="409500" cy="2239500"/>
              <a:chOff x="8551731" y="2904008"/>
              <a:chExt cx="409500" cy="2239500"/>
            </a:xfrm>
          </p:grpSpPr>
          <p:sp>
            <p:nvSpPr>
              <p:cNvPr id="77" name="Google Shape;77;p3"/>
              <p:cNvSpPr/>
              <p:nvPr/>
            </p:nvSpPr>
            <p:spPr>
              <a:xfrm>
                <a:off x="8551731" y="4253708"/>
                <a:ext cx="409500" cy="8898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8" name="Google Shape;78;p3"/>
              <p:cNvSpPr/>
              <p:nvPr/>
            </p:nvSpPr>
            <p:spPr>
              <a:xfrm>
                <a:off x="8551731" y="3354008"/>
                <a:ext cx="409500" cy="178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9" name="Google Shape;79;p3"/>
              <p:cNvSpPr/>
              <p:nvPr/>
            </p:nvSpPr>
            <p:spPr>
              <a:xfrm>
                <a:off x="8551731" y="3804008"/>
                <a:ext cx="409500" cy="133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0" name="Google Shape;80;p3"/>
              <p:cNvSpPr/>
              <p:nvPr/>
            </p:nvSpPr>
            <p:spPr>
              <a:xfrm>
                <a:off x="8551731" y="2904008"/>
                <a:ext cx="409500" cy="223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1" name="Google Shape;81;p3"/>
              <p:cNvSpPr/>
              <p:nvPr/>
            </p:nvSpPr>
            <p:spPr>
              <a:xfrm>
                <a:off x="8551731" y="4703408"/>
                <a:ext cx="409500" cy="4401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sp>
        <p:nvSpPr>
          <p:cNvPr id="82" name="Google Shape;82;p3"/>
          <p:cNvSpPr txBox="1">
            <a:spLocks noGrp="1"/>
          </p:cNvSpPr>
          <p:nvPr>
            <p:ph type="title"/>
          </p:nvPr>
        </p:nvSpPr>
        <p:spPr>
          <a:xfrm>
            <a:off x="1098667" y="2151767"/>
            <a:ext cx="7810400" cy="249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3" name="Google Shape;83;p3"/>
          <p:cNvSpPr txBox="1">
            <a:spLocks noGrp="1"/>
          </p:cNvSpPr>
          <p:nvPr>
            <p:ph type="sldNum" idx="12"/>
          </p:nvPr>
        </p:nvSpPr>
        <p:spPr>
          <a:xfrm>
            <a:off x="11268061" y="6315968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matchingName="Title and body">
  <p:cSld name="Title and body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oogle Shape;85;p4"/>
          <p:cNvGrpSpPr/>
          <p:nvPr/>
        </p:nvGrpSpPr>
        <p:grpSpPr>
          <a:xfrm>
            <a:off x="834621" y="399168"/>
            <a:ext cx="1332416" cy="1332416"/>
            <a:chOff x="348199" y="179450"/>
            <a:chExt cx="1116300" cy="1116300"/>
          </a:xfrm>
        </p:grpSpPr>
        <p:sp>
          <p:nvSpPr>
            <p:cNvPr id="86" name="Google Shape;86;p4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" name="Google Shape;87;p4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8" name="Google Shape;88;p4"/>
          <p:cNvSpPr txBox="1">
            <a:spLocks noGrp="1"/>
          </p:cNvSpPr>
          <p:nvPr>
            <p:ph type="title"/>
          </p:nvPr>
        </p:nvSpPr>
        <p:spPr>
          <a:xfrm>
            <a:off x="1738400" y="798100"/>
            <a:ext cx="9374000" cy="13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89" name="Google Shape;89;p4"/>
          <p:cNvSpPr txBox="1">
            <a:spLocks noGrp="1"/>
          </p:cNvSpPr>
          <p:nvPr>
            <p:ph type="body" idx="1"/>
          </p:nvPr>
        </p:nvSpPr>
        <p:spPr>
          <a:xfrm>
            <a:off x="1738400" y="2653400"/>
            <a:ext cx="9374000" cy="338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600" lvl="0" indent="-414655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1219200" lvl="1" indent="-398145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828800" lvl="2" indent="-398145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2438400" lvl="3" indent="-398145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3048000" lvl="4" indent="-398145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3657600" lvl="5" indent="-398145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4267200" lvl="6" indent="-398145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4876800" lvl="7" indent="-398145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5486400" lvl="8" indent="-398145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0" name="Google Shape;90;p4"/>
          <p:cNvSpPr txBox="1">
            <a:spLocks noGrp="1"/>
          </p:cNvSpPr>
          <p:nvPr>
            <p:ph type="sldNum" idx="12"/>
          </p:nvPr>
        </p:nvSpPr>
        <p:spPr>
          <a:xfrm>
            <a:off x="11268061" y="6315968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matchingName="Title and two columns">
  <p:cSld name="Title and two columns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5"/>
          <p:cNvGrpSpPr/>
          <p:nvPr/>
        </p:nvGrpSpPr>
        <p:grpSpPr>
          <a:xfrm>
            <a:off x="834621" y="399168"/>
            <a:ext cx="1332416" cy="1332416"/>
            <a:chOff x="348199" y="179450"/>
            <a:chExt cx="1116300" cy="1116300"/>
          </a:xfrm>
        </p:grpSpPr>
        <p:sp>
          <p:nvSpPr>
            <p:cNvPr id="93" name="Google Shape;93;p5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" name="Google Shape;94;p5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95" name="Google Shape;95;p5"/>
          <p:cNvSpPr txBox="1">
            <a:spLocks noGrp="1"/>
          </p:cNvSpPr>
          <p:nvPr>
            <p:ph type="title"/>
          </p:nvPr>
        </p:nvSpPr>
        <p:spPr>
          <a:xfrm>
            <a:off x="1738400" y="798100"/>
            <a:ext cx="9374000" cy="13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6" name="Google Shape;96;p5"/>
          <p:cNvSpPr txBox="1">
            <a:spLocks noGrp="1"/>
          </p:cNvSpPr>
          <p:nvPr>
            <p:ph type="body" idx="1"/>
          </p:nvPr>
        </p:nvSpPr>
        <p:spPr>
          <a:xfrm>
            <a:off x="1738400" y="2653400"/>
            <a:ext cx="4574000" cy="338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600" lvl="0" indent="-414655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1219200" lvl="1" indent="-398145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828800" lvl="2" indent="-398145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2438400" lvl="3" indent="-398145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3048000" lvl="4" indent="-398145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3657600" lvl="5" indent="-398145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4267200" lvl="6" indent="-398145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4876800" lvl="7" indent="-398145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5486400" lvl="8" indent="-398145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7" name="Google Shape;97;p5"/>
          <p:cNvSpPr txBox="1">
            <a:spLocks noGrp="1"/>
          </p:cNvSpPr>
          <p:nvPr>
            <p:ph type="body" idx="2"/>
          </p:nvPr>
        </p:nvSpPr>
        <p:spPr>
          <a:xfrm>
            <a:off x="6538200" y="2653400"/>
            <a:ext cx="4574000" cy="338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600" lvl="0" indent="-414655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1219200" lvl="1" indent="-398145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828800" lvl="2" indent="-398145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2438400" lvl="3" indent="-398145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3048000" lvl="4" indent="-398145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3657600" lvl="5" indent="-398145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4267200" lvl="6" indent="-398145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4876800" lvl="7" indent="-398145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5486400" lvl="8" indent="-398145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5"/>
          <p:cNvSpPr txBox="1">
            <a:spLocks noGrp="1"/>
          </p:cNvSpPr>
          <p:nvPr>
            <p:ph type="sldNum" idx="12"/>
          </p:nvPr>
        </p:nvSpPr>
        <p:spPr>
          <a:xfrm>
            <a:off x="11268061" y="6315968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Title only">
  <p:cSld name="Title only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6"/>
          <p:cNvGrpSpPr/>
          <p:nvPr/>
        </p:nvGrpSpPr>
        <p:grpSpPr>
          <a:xfrm>
            <a:off x="834621" y="399168"/>
            <a:ext cx="1332416" cy="1332416"/>
            <a:chOff x="348199" y="179450"/>
            <a:chExt cx="1116300" cy="1116300"/>
          </a:xfrm>
        </p:grpSpPr>
        <p:sp>
          <p:nvSpPr>
            <p:cNvPr id="101" name="Google Shape;101;p6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2" name="Google Shape;102;p6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3" name="Google Shape;103;p6"/>
          <p:cNvSpPr txBox="1">
            <a:spLocks noGrp="1"/>
          </p:cNvSpPr>
          <p:nvPr>
            <p:ph type="title"/>
          </p:nvPr>
        </p:nvSpPr>
        <p:spPr>
          <a:xfrm>
            <a:off x="1738400" y="798100"/>
            <a:ext cx="9374000" cy="13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04" name="Google Shape;104;p6"/>
          <p:cNvSpPr txBox="1">
            <a:spLocks noGrp="1"/>
          </p:cNvSpPr>
          <p:nvPr>
            <p:ph type="sldNum" idx="12"/>
          </p:nvPr>
        </p:nvSpPr>
        <p:spPr>
          <a:xfrm>
            <a:off x="11268061" y="6315968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7"/>
          <p:cNvGrpSpPr/>
          <p:nvPr/>
        </p:nvGrpSpPr>
        <p:grpSpPr>
          <a:xfrm>
            <a:off x="834621" y="399168"/>
            <a:ext cx="1332416" cy="1332416"/>
            <a:chOff x="348199" y="179450"/>
            <a:chExt cx="1116300" cy="1116300"/>
          </a:xfrm>
        </p:grpSpPr>
        <p:sp>
          <p:nvSpPr>
            <p:cNvPr id="107" name="Google Shape;107;p7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" name="Google Shape;108;p7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9" name="Google Shape;109;p7"/>
          <p:cNvSpPr txBox="1">
            <a:spLocks noGrp="1"/>
          </p:cNvSpPr>
          <p:nvPr>
            <p:ph type="title"/>
          </p:nvPr>
        </p:nvSpPr>
        <p:spPr>
          <a:xfrm>
            <a:off x="1738400" y="798100"/>
            <a:ext cx="4416000" cy="212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10" name="Google Shape;110;p7"/>
          <p:cNvSpPr txBox="1">
            <a:spLocks noGrp="1"/>
          </p:cNvSpPr>
          <p:nvPr>
            <p:ph type="body" idx="1"/>
          </p:nvPr>
        </p:nvSpPr>
        <p:spPr>
          <a:xfrm>
            <a:off x="1738400" y="3079567"/>
            <a:ext cx="4416000" cy="296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600" lvl="0" indent="-414655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1219200" lvl="1" indent="-398145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828800" lvl="2" indent="-398145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2438400" lvl="3" indent="-398145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3048000" lvl="4" indent="-398145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3657600" lvl="5" indent="-398145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4267200" lvl="6" indent="-398145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4876800" lvl="7" indent="-398145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5486400" lvl="8" indent="-398145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11" name="Google Shape;111;p7"/>
          <p:cNvSpPr txBox="1">
            <a:spLocks noGrp="1"/>
          </p:cNvSpPr>
          <p:nvPr>
            <p:ph type="sldNum" idx="12"/>
          </p:nvPr>
        </p:nvSpPr>
        <p:spPr>
          <a:xfrm>
            <a:off x="11268061" y="6315968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bg>
      <p:bgPr>
        <a:solidFill>
          <a:schemeClr val="dk1"/>
        </a:solidFill>
        <a:effectLst/>
      </p:bgPr>
    </p:bg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" name="Google Shape;113;p8"/>
          <p:cNvGrpSpPr/>
          <p:nvPr/>
        </p:nvGrpSpPr>
        <p:grpSpPr>
          <a:xfrm>
            <a:off x="9155619" y="1741"/>
            <a:ext cx="3023268" cy="3468920"/>
            <a:chOff x="6790514" y="1306"/>
            <a:chExt cx="2267451" cy="2601690"/>
          </a:xfrm>
        </p:grpSpPr>
        <p:grpSp>
          <p:nvGrpSpPr>
            <p:cNvPr id="114" name="Google Shape;114;p8"/>
            <p:cNvGrpSpPr/>
            <p:nvPr/>
          </p:nvGrpSpPr>
          <p:grpSpPr>
            <a:xfrm>
              <a:off x="7067465" y="1306"/>
              <a:ext cx="1990500" cy="1990200"/>
              <a:chOff x="7067465" y="1306"/>
              <a:chExt cx="1990500" cy="1990200"/>
            </a:xfrm>
          </p:grpSpPr>
          <p:sp>
            <p:nvSpPr>
              <p:cNvPr id="115" name="Google Shape;115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6" name="Google Shape;116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pie">
                <a:avLst>
                  <a:gd name="adj1" fmla="val 19376841"/>
                  <a:gd name="adj2" fmla="val 12313574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7" name="Google Shape;117;p8"/>
              <p:cNvSpPr/>
              <p:nvPr/>
            </p:nvSpPr>
            <p:spPr>
              <a:xfrm rot="-8649154">
                <a:off x="7349891" y="283705"/>
                <a:ext cx="1425647" cy="14254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18" name="Google Shape;118;p8"/>
            <p:cNvGrpSpPr/>
            <p:nvPr/>
          </p:nvGrpSpPr>
          <p:grpSpPr>
            <a:xfrm>
              <a:off x="8207126" y="1807996"/>
              <a:ext cx="795000" cy="795000"/>
              <a:chOff x="8207126" y="1807996"/>
              <a:chExt cx="795000" cy="795000"/>
            </a:xfrm>
          </p:grpSpPr>
          <p:sp>
            <p:nvSpPr>
              <p:cNvPr id="119" name="Google Shape;119;p8"/>
              <p:cNvSpPr/>
              <p:nvPr/>
            </p:nvSpPr>
            <p:spPr>
              <a:xfrm rot="2152054">
                <a:off x="8319942" y="1920813"/>
                <a:ext cx="569367" cy="569367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0" name="Google Shape;120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1" name="Google Shape;121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pie">
                <a:avLst>
                  <a:gd name="adj1" fmla="val 5699893"/>
                  <a:gd name="adj2" fmla="val 12313574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22" name="Google Shape;122;p8"/>
            <p:cNvGrpSpPr/>
            <p:nvPr/>
          </p:nvGrpSpPr>
          <p:grpSpPr>
            <a:xfrm>
              <a:off x="6790514" y="118857"/>
              <a:ext cx="548700" cy="548700"/>
              <a:chOff x="6790514" y="118857"/>
              <a:chExt cx="548700" cy="548700"/>
            </a:xfrm>
          </p:grpSpPr>
          <p:sp>
            <p:nvSpPr>
              <p:cNvPr id="123" name="Google Shape;123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4" name="Google Shape;124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pie">
                <a:avLst>
                  <a:gd name="adj1" fmla="val 5699893"/>
                  <a:gd name="adj2" fmla="val 12313574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sp>
        <p:nvSpPr>
          <p:cNvPr id="125" name="Google Shape;125;p8"/>
          <p:cNvSpPr txBox="1">
            <a:spLocks noGrp="1"/>
          </p:cNvSpPr>
          <p:nvPr>
            <p:ph type="title"/>
          </p:nvPr>
        </p:nvSpPr>
        <p:spPr>
          <a:xfrm>
            <a:off x="1098667" y="1018133"/>
            <a:ext cx="7810400" cy="476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6" name="Google Shape;126;p8"/>
          <p:cNvSpPr txBox="1">
            <a:spLocks noGrp="1"/>
          </p:cNvSpPr>
          <p:nvPr>
            <p:ph type="sldNum" idx="12"/>
          </p:nvPr>
        </p:nvSpPr>
        <p:spPr>
          <a:xfrm>
            <a:off x="11268061" y="6315968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oogle Shape;128;p9"/>
          <p:cNvGrpSpPr/>
          <p:nvPr/>
        </p:nvGrpSpPr>
        <p:grpSpPr>
          <a:xfrm>
            <a:off x="834621" y="399168"/>
            <a:ext cx="1332416" cy="1332416"/>
            <a:chOff x="348199" y="179450"/>
            <a:chExt cx="1116300" cy="1116300"/>
          </a:xfrm>
        </p:grpSpPr>
        <p:sp>
          <p:nvSpPr>
            <p:cNvPr id="129" name="Google Shape;129;p9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" name="Google Shape;130;p9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31" name="Google Shape;131;p9"/>
          <p:cNvSpPr txBox="1">
            <a:spLocks noGrp="1"/>
          </p:cNvSpPr>
          <p:nvPr>
            <p:ph type="title"/>
          </p:nvPr>
        </p:nvSpPr>
        <p:spPr>
          <a:xfrm>
            <a:off x="1738400" y="798100"/>
            <a:ext cx="4574000" cy="2653600"/>
          </a:xfrm>
          <a:prstGeom prst="rect">
            <a:avLst/>
          </a:prstGeom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32" name="Google Shape;132;p9"/>
          <p:cNvSpPr txBox="1">
            <a:spLocks noGrp="1"/>
          </p:cNvSpPr>
          <p:nvPr>
            <p:ph type="subTitle" idx="1"/>
          </p:nvPr>
        </p:nvSpPr>
        <p:spPr>
          <a:xfrm>
            <a:off x="1738400" y="3657604"/>
            <a:ext cx="4574000" cy="968000"/>
          </a:xfrm>
          <a:prstGeom prst="rect">
            <a:avLst/>
          </a:prstGeom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9pPr>
          </a:lstStyle>
          <a:p/>
        </p:txBody>
      </p:sp>
      <p:sp>
        <p:nvSpPr>
          <p:cNvPr id="133" name="Google Shape;133;p9"/>
          <p:cNvSpPr txBox="1">
            <a:spLocks noGrp="1"/>
          </p:cNvSpPr>
          <p:nvPr>
            <p:ph type="body" idx="2"/>
          </p:nvPr>
        </p:nvSpPr>
        <p:spPr>
          <a:xfrm>
            <a:off x="6538267" y="881333"/>
            <a:ext cx="4574000" cy="5160800"/>
          </a:xfrm>
          <a:prstGeom prst="rect">
            <a:avLst/>
          </a:prstGeom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609600" lvl="0" indent="-414655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1219200" lvl="1" indent="-398145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828800" lvl="2" indent="-398145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2438400" lvl="3" indent="-398145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3048000" lvl="4" indent="-398145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3657600" lvl="5" indent="-398145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4267200" lvl="6" indent="-398145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4876800" lvl="7" indent="-398145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5486400" lvl="8" indent="-398145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34" name="Google Shape;134;p9"/>
          <p:cNvSpPr txBox="1">
            <a:spLocks noGrp="1"/>
          </p:cNvSpPr>
          <p:nvPr>
            <p:ph type="sldNum" idx="12"/>
          </p:nvPr>
        </p:nvSpPr>
        <p:spPr>
          <a:xfrm>
            <a:off x="11268061" y="6315968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39A32-AF20-4B34-B890-EF3E50E979C6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817ED-6088-4582-BD91-F3B44E4F7DDC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oogle Shape;136;p10"/>
          <p:cNvGrpSpPr/>
          <p:nvPr/>
        </p:nvGrpSpPr>
        <p:grpSpPr>
          <a:xfrm>
            <a:off x="951164" y="5129492"/>
            <a:ext cx="1100523" cy="1100523"/>
            <a:chOff x="348199" y="179450"/>
            <a:chExt cx="1116300" cy="1116300"/>
          </a:xfrm>
        </p:grpSpPr>
        <p:sp>
          <p:nvSpPr>
            <p:cNvPr id="137" name="Google Shape;137;p10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" name="Google Shape;138;p10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39" name="Google Shape;139;p10"/>
          <p:cNvSpPr txBox="1">
            <a:spLocks noGrp="1"/>
          </p:cNvSpPr>
          <p:nvPr>
            <p:ph type="body" idx="1"/>
          </p:nvPr>
        </p:nvSpPr>
        <p:spPr>
          <a:xfrm>
            <a:off x="1738400" y="5518633"/>
            <a:ext cx="7790800" cy="71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600" lvl="0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40" name="Google Shape;140;p10"/>
          <p:cNvSpPr txBox="1">
            <a:spLocks noGrp="1"/>
          </p:cNvSpPr>
          <p:nvPr>
            <p:ph type="sldNum" idx="12"/>
          </p:nvPr>
        </p:nvSpPr>
        <p:spPr>
          <a:xfrm>
            <a:off x="11268061" y="6315968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bg>
      <p:bgPr>
        <a:solidFill>
          <a:schemeClr val="accent3"/>
        </a:solidFill>
        <a:effectLst/>
      </p:bgPr>
    </p:bg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Google Shape;142;p11"/>
          <p:cNvGrpSpPr/>
          <p:nvPr/>
        </p:nvGrpSpPr>
        <p:grpSpPr>
          <a:xfrm>
            <a:off x="69" y="5465600"/>
            <a:ext cx="12192048" cy="1392400"/>
            <a:chOff x="52" y="4099200"/>
            <a:chExt cx="9144036" cy="1044300"/>
          </a:xfrm>
        </p:grpSpPr>
        <p:grpSp>
          <p:nvGrpSpPr>
            <p:cNvPr id="143" name="Google Shape;143;p11"/>
            <p:cNvGrpSpPr/>
            <p:nvPr/>
          </p:nvGrpSpPr>
          <p:grpSpPr>
            <a:xfrm>
              <a:off x="52" y="4309200"/>
              <a:ext cx="231622" cy="834300"/>
              <a:chOff x="2688737" y="4301380"/>
              <a:chExt cx="231900" cy="834300"/>
            </a:xfrm>
          </p:grpSpPr>
          <p:sp>
            <p:nvSpPr>
              <p:cNvPr id="144" name="Google Shape;144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45" name="Google Shape;145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46" name="Google Shape;146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47" name="Google Shape;147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48" name="Google Shape;148;p11"/>
            <p:cNvGrpSpPr/>
            <p:nvPr/>
          </p:nvGrpSpPr>
          <p:grpSpPr>
            <a:xfrm>
              <a:off x="371406" y="4099200"/>
              <a:ext cx="231622" cy="1044300"/>
              <a:chOff x="2688737" y="4091380"/>
              <a:chExt cx="231900" cy="1044300"/>
            </a:xfrm>
          </p:grpSpPr>
          <p:sp>
            <p:nvSpPr>
              <p:cNvPr id="149" name="Google Shape;149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0" name="Google Shape;150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1" name="Google Shape;15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2" name="Google Shape;152;p11"/>
              <p:cNvSpPr/>
              <p:nvPr/>
            </p:nvSpPr>
            <p:spPr>
              <a:xfrm flipH="1">
                <a:off x="2688737" y="4091380"/>
                <a:ext cx="2319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3" name="Google Shape;153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54" name="Google Shape;154;p11"/>
            <p:cNvGrpSpPr/>
            <p:nvPr/>
          </p:nvGrpSpPr>
          <p:grpSpPr>
            <a:xfrm>
              <a:off x="742761" y="4309200"/>
              <a:ext cx="231622" cy="834300"/>
              <a:chOff x="2688737" y="4301380"/>
              <a:chExt cx="231900" cy="834300"/>
            </a:xfrm>
          </p:grpSpPr>
          <p:sp>
            <p:nvSpPr>
              <p:cNvPr id="155" name="Google Shape;155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6" name="Google Shape;156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7" name="Google Shape;157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8" name="Google Shape;158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59" name="Google Shape;159;p11"/>
            <p:cNvGrpSpPr/>
            <p:nvPr/>
          </p:nvGrpSpPr>
          <p:grpSpPr>
            <a:xfrm>
              <a:off x="1114115" y="4518900"/>
              <a:ext cx="231622" cy="624600"/>
              <a:chOff x="2688737" y="4511080"/>
              <a:chExt cx="231900" cy="624600"/>
            </a:xfrm>
          </p:grpSpPr>
          <p:sp>
            <p:nvSpPr>
              <p:cNvPr id="160" name="Google Shape;160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61" name="Google Shape;16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62" name="Google Shape;162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63" name="Google Shape;163;p11"/>
            <p:cNvGrpSpPr/>
            <p:nvPr/>
          </p:nvGrpSpPr>
          <p:grpSpPr>
            <a:xfrm>
              <a:off x="1856753" y="4099200"/>
              <a:ext cx="231600" cy="1044300"/>
              <a:chOff x="1856753" y="4099200"/>
              <a:chExt cx="231600" cy="1044300"/>
            </a:xfrm>
          </p:grpSpPr>
          <p:sp>
            <p:nvSpPr>
              <p:cNvPr id="164" name="Google Shape;164;p11"/>
              <p:cNvSpPr/>
              <p:nvPr/>
            </p:nvSpPr>
            <p:spPr>
              <a:xfrm flipH="1">
                <a:off x="1856753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65" name="Google Shape;165;p11"/>
              <p:cNvSpPr/>
              <p:nvPr/>
            </p:nvSpPr>
            <p:spPr>
              <a:xfrm flipH="1">
                <a:off x="1856753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66" name="Google Shape;166;p11"/>
              <p:cNvSpPr/>
              <p:nvPr/>
            </p:nvSpPr>
            <p:spPr>
              <a:xfrm flipH="1">
                <a:off x="1856753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67" name="Google Shape;167;p11"/>
              <p:cNvSpPr/>
              <p:nvPr/>
            </p:nvSpPr>
            <p:spPr>
              <a:xfrm flipH="1">
                <a:off x="1856753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68" name="Google Shape;168;p11"/>
              <p:cNvSpPr/>
              <p:nvPr/>
            </p:nvSpPr>
            <p:spPr>
              <a:xfrm flipH="1">
                <a:off x="1856753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69" name="Google Shape;169;p11"/>
            <p:cNvGrpSpPr/>
            <p:nvPr/>
          </p:nvGrpSpPr>
          <p:grpSpPr>
            <a:xfrm>
              <a:off x="2228107" y="4309200"/>
              <a:ext cx="231600" cy="834300"/>
              <a:chOff x="2228107" y="4309200"/>
              <a:chExt cx="231600" cy="834300"/>
            </a:xfrm>
          </p:grpSpPr>
          <p:sp>
            <p:nvSpPr>
              <p:cNvPr id="170" name="Google Shape;170;p11"/>
              <p:cNvSpPr/>
              <p:nvPr/>
            </p:nvSpPr>
            <p:spPr>
              <a:xfrm flipH="1">
                <a:off x="2228107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71" name="Google Shape;171;p11"/>
              <p:cNvSpPr/>
              <p:nvPr/>
            </p:nvSpPr>
            <p:spPr>
              <a:xfrm flipH="1">
                <a:off x="2228107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72" name="Google Shape;172;p11"/>
              <p:cNvSpPr/>
              <p:nvPr/>
            </p:nvSpPr>
            <p:spPr>
              <a:xfrm flipH="1">
                <a:off x="2228107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73" name="Google Shape;173;p11"/>
              <p:cNvSpPr/>
              <p:nvPr/>
            </p:nvSpPr>
            <p:spPr>
              <a:xfrm flipH="1">
                <a:off x="2228107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74" name="Google Shape;174;p11"/>
            <p:cNvGrpSpPr/>
            <p:nvPr/>
          </p:nvGrpSpPr>
          <p:grpSpPr>
            <a:xfrm>
              <a:off x="2599462" y="4518900"/>
              <a:ext cx="231600" cy="624600"/>
              <a:chOff x="2599462" y="4518900"/>
              <a:chExt cx="231600" cy="624600"/>
            </a:xfrm>
          </p:grpSpPr>
          <p:sp>
            <p:nvSpPr>
              <p:cNvPr id="175" name="Google Shape;175;p11"/>
              <p:cNvSpPr/>
              <p:nvPr/>
            </p:nvSpPr>
            <p:spPr>
              <a:xfrm flipH="1">
                <a:off x="2599462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76" name="Google Shape;176;p11"/>
              <p:cNvSpPr/>
              <p:nvPr/>
            </p:nvSpPr>
            <p:spPr>
              <a:xfrm flipH="1">
                <a:off x="2599462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77" name="Google Shape;177;p11"/>
              <p:cNvSpPr/>
              <p:nvPr/>
            </p:nvSpPr>
            <p:spPr>
              <a:xfrm flipH="1">
                <a:off x="2599462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78" name="Google Shape;178;p11"/>
            <p:cNvGrpSpPr/>
            <p:nvPr/>
          </p:nvGrpSpPr>
          <p:grpSpPr>
            <a:xfrm>
              <a:off x="3342171" y="4099200"/>
              <a:ext cx="231600" cy="1044300"/>
              <a:chOff x="3342171" y="4099200"/>
              <a:chExt cx="231600" cy="1044300"/>
            </a:xfrm>
          </p:grpSpPr>
          <p:sp>
            <p:nvSpPr>
              <p:cNvPr id="179" name="Google Shape;179;p11"/>
              <p:cNvSpPr/>
              <p:nvPr/>
            </p:nvSpPr>
            <p:spPr>
              <a:xfrm flipH="1">
                <a:off x="3342171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0" name="Google Shape;180;p11"/>
              <p:cNvSpPr/>
              <p:nvPr/>
            </p:nvSpPr>
            <p:spPr>
              <a:xfrm flipH="1">
                <a:off x="3342171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1" name="Google Shape;181;p11"/>
              <p:cNvSpPr/>
              <p:nvPr/>
            </p:nvSpPr>
            <p:spPr>
              <a:xfrm flipH="1">
                <a:off x="3342171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2" name="Google Shape;182;p11"/>
              <p:cNvSpPr/>
              <p:nvPr/>
            </p:nvSpPr>
            <p:spPr>
              <a:xfrm flipH="1">
                <a:off x="3342171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3" name="Google Shape;183;p11"/>
              <p:cNvSpPr/>
              <p:nvPr/>
            </p:nvSpPr>
            <p:spPr>
              <a:xfrm flipH="1">
                <a:off x="3342171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84" name="Google Shape;184;p11"/>
            <p:cNvGrpSpPr/>
            <p:nvPr/>
          </p:nvGrpSpPr>
          <p:grpSpPr>
            <a:xfrm>
              <a:off x="3713525" y="4309200"/>
              <a:ext cx="231600" cy="834300"/>
              <a:chOff x="3713525" y="4309200"/>
              <a:chExt cx="231600" cy="834300"/>
            </a:xfrm>
          </p:grpSpPr>
          <p:sp>
            <p:nvSpPr>
              <p:cNvPr id="185" name="Google Shape;185;p11"/>
              <p:cNvSpPr/>
              <p:nvPr/>
            </p:nvSpPr>
            <p:spPr>
              <a:xfrm flipH="1">
                <a:off x="3713525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6" name="Google Shape;186;p11"/>
              <p:cNvSpPr/>
              <p:nvPr/>
            </p:nvSpPr>
            <p:spPr>
              <a:xfrm flipH="1">
                <a:off x="3713525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7" name="Google Shape;187;p11"/>
              <p:cNvSpPr/>
              <p:nvPr/>
            </p:nvSpPr>
            <p:spPr>
              <a:xfrm flipH="1">
                <a:off x="3713525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8" name="Google Shape;188;p11"/>
              <p:cNvSpPr/>
              <p:nvPr/>
            </p:nvSpPr>
            <p:spPr>
              <a:xfrm flipH="1">
                <a:off x="3713525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89" name="Google Shape;189;p11"/>
            <p:cNvGrpSpPr/>
            <p:nvPr/>
          </p:nvGrpSpPr>
          <p:grpSpPr>
            <a:xfrm>
              <a:off x="1485398" y="4309200"/>
              <a:ext cx="231600" cy="834300"/>
              <a:chOff x="1485398" y="4309200"/>
              <a:chExt cx="231600" cy="834300"/>
            </a:xfrm>
          </p:grpSpPr>
          <p:sp>
            <p:nvSpPr>
              <p:cNvPr id="190" name="Google Shape;190;p11"/>
              <p:cNvSpPr/>
              <p:nvPr/>
            </p:nvSpPr>
            <p:spPr>
              <a:xfrm flipH="1">
                <a:off x="1485398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1" name="Google Shape;191;p11"/>
              <p:cNvSpPr/>
              <p:nvPr/>
            </p:nvSpPr>
            <p:spPr>
              <a:xfrm flipH="1">
                <a:off x="1485398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2" name="Google Shape;192;p11"/>
              <p:cNvSpPr/>
              <p:nvPr/>
            </p:nvSpPr>
            <p:spPr>
              <a:xfrm flipH="1">
                <a:off x="1485398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3" name="Google Shape;193;p11"/>
              <p:cNvSpPr/>
              <p:nvPr/>
            </p:nvSpPr>
            <p:spPr>
              <a:xfrm flipH="1">
                <a:off x="1485398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94" name="Google Shape;194;p11"/>
            <p:cNvGrpSpPr/>
            <p:nvPr/>
          </p:nvGrpSpPr>
          <p:grpSpPr>
            <a:xfrm>
              <a:off x="4084879" y="4518900"/>
              <a:ext cx="231600" cy="624600"/>
              <a:chOff x="4084879" y="4518900"/>
              <a:chExt cx="231600" cy="624600"/>
            </a:xfrm>
          </p:grpSpPr>
          <p:sp>
            <p:nvSpPr>
              <p:cNvPr id="195" name="Google Shape;195;p11"/>
              <p:cNvSpPr/>
              <p:nvPr/>
            </p:nvSpPr>
            <p:spPr>
              <a:xfrm flipH="1">
                <a:off x="4084879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6" name="Google Shape;196;p11"/>
              <p:cNvSpPr/>
              <p:nvPr/>
            </p:nvSpPr>
            <p:spPr>
              <a:xfrm flipH="1">
                <a:off x="4084879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7" name="Google Shape;197;p11"/>
              <p:cNvSpPr/>
              <p:nvPr/>
            </p:nvSpPr>
            <p:spPr>
              <a:xfrm flipH="1">
                <a:off x="4084879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98" name="Google Shape;198;p11"/>
            <p:cNvGrpSpPr/>
            <p:nvPr/>
          </p:nvGrpSpPr>
          <p:grpSpPr>
            <a:xfrm>
              <a:off x="2970816" y="4309200"/>
              <a:ext cx="231600" cy="834300"/>
              <a:chOff x="2970816" y="4309200"/>
              <a:chExt cx="231600" cy="834300"/>
            </a:xfrm>
          </p:grpSpPr>
          <p:sp>
            <p:nvSpPr>
              <p:cNvPr id="199" name="Google Shape;199;p11"/>
              <p:cNvSpPr/>
              <p:nvPr/>
            </p:nvSpPr>
            <p:spPr>
              <a:xfrm flipH="1">
                <a:off x="2970816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0" name="Google Shape;200;p11"/>
              <p:cNvSpPr/>
              <p:nvPr/>
            </p:nvSpPr>
            <p:spPr>
              <a:xfrm flipH="1">
                <a:off x="2970816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1" name="Google Shape;201;p11"/>
              <p:cNvSpPr/>
              <p:nvPr/>
            </p:nvSpPr>
            <p:spPr>
              <a:xfrm flipH="1">
                <a:off x="2970816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2" name="Google Shape;202;p11"/>
              <p:cNvSpPr/>
              <p:nvPr/>
            </p:nvSpPr>
            <p:spPr>
              <a:xfrm flipH="1">
                <a:off x="2970816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203" name="Google Shape;203;p11"/>
            <p:cNvGrpSpPr/>
            <p:nvPr/>
          </p:nvGrpSpPr>
          <p:grpSpPr>
            <a:xfrm>
              <a:off x="4456234" y="4309200"/>
              <a:ext cx="231600" cy="834300"/>
              <a:chOff x="4456234" y="4309200"/>
              <a:chExt cx="231600" cy="834300"/>
            </a:xfrm>
          </p:grpSpPr>
          <p:sp>
            <p:nvSpPr>
              <p:cNvPr id="204" name="Google Shape;204;p11"/>
              <p:cNvSpPr/>
              <p:nvPr/>
            </p:nvSpPr>
            <p:spPr>
              <a:xfrm flipH="1">
                <a:off x="4456234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5" name="Google Shape;205;p11"/>
              <p:cNvSpPr/>
              <p:nvPr/>
            </p:nvSpPr>
            <p:spPr>
              <a:xfrm flipH="1">
                <a:off x="4456234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6" name="Google Shape;206;p11"/>
              <p:cNvSpPr/>
              <p:nvPr/>
            </p:nvSpPr>
            <p:spPr>
              <a:xfrm flipH="1">
                <a:off x="4456234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7" name="Google Shape;207;p11"/>
              <p:cNvSpPr/>
              <p:nvPr/>
            </p:nvSpPr>
            <p:spPr>
              <a:xfrm flipH="1">
                <a:off x="4456234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208" name="Google Shape;208;p11"/>
            <p:cNvGrpSpPr/>
            <p:nvPr/>
          </p:nvGrpSpPr>
          <p:grpSpPr>
            <a:xfrm>
              <a:off x="4827588" y="4099200"/>
              <a:ext cx="231600" cy="1044300"/>
              <a:chOff x="4827588" y="4099200"/>
              <a:chExt cx="231600" cy="1044300"/>
            </a:xfrm>
          </p:grpSpPr>
          <p:sp>
            <p:nvSpPr>
              <p:cNvPr id="209" name="Google Shape;209;p11"/>
              <p:cNvSpPr/>
              <p:nvPr/>
            </p:nvSpPr>
            <p:spPr>
              <a:xfrm flipH="1">
                <a:off x="4827588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0" name="Google Shape;210;p11"/>
              <p:cNvSpPr/>
              <p:nvPr/>
            </p:nvSpPr>
            <p:spPr>
              <a:xfrm flipH="1">
                <a:off x="4827588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1" name="Google Shape;211;p11"/>
              <p:cNvSpPr/>
              <p:nvPr/>
            </p:nvSpPr>
            <p:spPr>
              <a:xfrm flipH="1">
                <a:off x="4827588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2" name="Google Shape;212;p11"/>
              <p:cNvSpPr/>
              <p:nvPr/>
            </p:nvSpPr>
            <p:spPr>
              <a:xfrm flipH="1">
                <a:off x="4827588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3" name="Google Shape;213;p11"/>
              <p:cNvSpPr/>
              <p:nvPr/>
            </p:nvSpPr>
            <p:spPr>
              <a:xfrm flipH="1">
                <a:off x="4827588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214" name="Google Shape;214;p11"/>
            <p:cNvGrpSpPr/>
            <p:nvPr/>
          </p:nvGrpSpPr>
          <p:grpSpPr>
            <a:xfrm>
              <a:off x="5198943" y="4309200"/>
              <a:ext cx="231600" cy="834300"/>
              <a:chOff x="5198943" y="4309200"/>
              <a:chExt cx="231600" cy="834300"/>
            </a:xfrm>
          </p:grpSpPr>
          <p:sp>
            <p:nvSpPr>
              <p:cNvPr id="215" name="Google Shape;215;p11"/>
              <p:cNvSpPr/>
              <p:nvPr/>
            </p:nvSpPr>
            <p:spPr>
              <a:xfrm flipH="1">
                <a:off x="5198943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6" name="Google Shape;216;p11"/>
              <p:cNvSpPr/>
              <p:nvPr/>
            </p:nvSpPr>
            <p:spPr>
              <a:xfrm flipH="1">
                <a:off x="5198943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7" name="Google Shape;217;p11"/>
              <p:cNvSpPr/>
              <p:nvPr/>
            </p:nvSpPr>
            <p:spPr>
              <a:xfrm flipH="1">
                <a:off x="5198943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8" name="Google Shape;218;p11"/>
              <p:cNvSpPr/>
              <p:nvPr/>
            </p:nvSpPr>
            <p:spPr>
              <a:xfrm flipH="1">
                <a:off x="5198943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219" name="Google Shape;219;p11"/>
            <p:cNvGrpSpPr/>
            <p:nvPr/>
          </p:nvGrpSpPr>
          <p:grpSpPr>
            <a:xfrm>
              <a:off x="5570297" y="4518900"/>
              <a:ext cx="231600" cy="624600"/>
              <a:chOff x="5570297" y="4518900"/>
              <a:chExt cx="231600" cy="624600"/>
            </a:xfrm>
          </p:grpSpPr>
          <p:sp>
            <p:nvSpPr>
              <p:cNvPr id="220" name="Google Shape;220;p11"/>
              <p:cNvSpPr/>
              <p:nvPr/>
            </p:nvSpPr>
            <p:spPr>
              <a:xfrm flipH="1">
                <a:off x="5570297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21" name="Google Shape;221;p11"/>
              <p:cNvSpPr/>
              <p:nvPr/>
            </p:nvSpPr>
            <p:spPr>
              <a:xfrm flipH="1">
                <a:off x="5570297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22" name="Google Shape;222;p11"/>
              <p:cNvSpPr/>
              <p:nvPr/>
            </p:nvSpPr>
            <p:spPr>
              <a:xfrm flipH="1">
                <a:off x="5570297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223" name="Google Shape;223;p11"/>
            <p:cNvGrpSpPr/>
            <p:nvPr/>
          </p:nvGrpSpPr>
          <p:grpSpPr>
            <a:xfrm>
              <a:off x="5941652" y="4309200"/>
              <a:ext cx="231600" cy="834300"/>
              <a:chOff x="5941652" y="4309200"/>
              <a:chExt cx="231600" cy="834300"/>
            </a:xfrm>
          </p:grpSpPr>
          <p:sp>
            <p:nvSpPr>
              <p:cNvPr id="224" name="Google Shape;224;p11"/>
              <p:cNvSpPr/>
              <p:nvPr/>
            </p:nvSpPr>
            <p:spPr>
              <a:xfrm flipH="1">
                <a:off x="5941652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25" name="Google Shape;225;p11"/>
              <p:cNvSpPr/>
              <p:nvPr/>
            </p:nvSpPr>
            <p:spPr>
              <a:xfrm flipH="1">
                <a:off x="5941652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26" name="Google Shape;226;p11"/>
              <p:cNvSpPr/>
              <p:nvPr/>
            </p:nvSpPr>
            <p:spPr>
              <a:xfrm flipH="1">
                <a:off x="5941652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27" name="Google Shape;227;p11"/>
              <p:cNvSpPr/>
              <p:nvPr/>
            </p:nvSpPr>
            <p:spPr>
              <a:xfrm flipH="1">
                <a:off x="5941652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228" name="Google Shape;228;p11"/>
            <p:cNvGrpSpPr/>
            <p:nvPr/>
          </p:nvGrpSpPr>
          <p:grpSpPr>
            <a:xfrm>
              <a:off x="6313006" y="4099200"/>
              <a:ext cx="231600" cy="1044300"/>
              <a:chOff x="6313006" y="4099200"/>
              <a:chExt cx="231600" cy="1044300"/>
            </a:xfrm>
          </p:grpSpPr>
          <p:sp>
            <p:nvSpPr>
              <p:cNvPr id="229" name="Google Shape;229;p11"/>
              <p:cNvSpPr/>
              <p:nvPr/>
            </p:nvSpPr>
            <p:spPr>
              <a:xfrm flipH="1">
                <a:off x="6313006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0" name="Google Shape;230;p11"/>
              <p:cNvSpPr/>
              <p:nvPr/>
            </p:nvSpPr>
            <p:spPr>
              <a:xfrm flipH="1">
                <a:off x="6313006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1" name="Google Shape;231;p11"/>
              <p:cNvSpPr/>
              <p:nvPr/>
            </p:nvSpPr>
            <p:spPr>
              <a:xfrm flipH="1">
                <a:off x="6313006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2" name="Google Shape;232;p11"/>
              <p:cNvSpPr/>
              <p:nvPr/>
            </p:nvSpPr>
            <p:spPr>
              <a:xfrm flipH="1">
                <a:off x="6313006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3" name="Google Shape;233;p11"/>
              <p:cNvSpPr/>
              <p:nvPr/>
            </p:nvSpPr>
            <p:spPr>
              <a:xfrm flipH="1">
                <a:off x="6313006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234" name="Google Shape;234;p11"/>
            <p:cNvGrpSpPr/>
            <p:nvPr/>
          </p:nvGrpSpPr>
          <p:grpSpPr>
            <a:xfrm>
              <a:off x="6684361" y="4309200"/>
              <a:ext cx="231600" cy="834300"/>
              <a:chOff x="6684361" y="4309200"/>
              <a:chExt cx="231600" cy="834300"/>
            </a:xfrm>
          </p:grpSpPr>
          <p:sp>
            <p:nvSpPr>
              <p:cNvPr id="235" name="Google Shape;235;p11"/>
              <p:cNvSpPr/>
              <p:nvPr/>
            </p:nvSpPr>
            <p:spPr>
              <a:xfrm flipH="1">
                <a:off x="6684361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6" name="Google Shape;236;p11"/>
              <p:cNvSpPr/>
              <p:nvPr/>
            </p:nvSpPr>
            <p:spPr>
              <a:xfrm flipH="1">
                <a:off x="6684361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7" name="Google Shape;237;p11"/>
              <p:cNvSpPr/>
              <p:nvPr/>
            </p:nvSpPr>
            <p:spPr>
              <a:xfrm flipH="1">
                <a:off x="6684361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8" name="Google Shape;238;p11"/>
              <p:cNvSpPr/>
              <p:nvPr/>
            </p:nvSpPr>
            <p:spPr>
              <a:xfrm flipH="1">
                <a:off x="6684361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239" name="Google Shape;239;p11"/>
            <p:cNvGrpSpPr/>
            <p:nvPr/>
          </p:nvGrpSpPr>
          <p:grpSpPr>
            <a:xfrm>
              <a:off x="7055715" y="4518900"/>
              <a:ext cx="231600" cy="624600"/>
              <a:chOff x="7055715" y="4518900"/>
              <a:chExt cx="231600" cy="624600"/>
            </a:xfrm>
          </p:grpSpPr>
          <p:sp>
            <p:nvSpPr>
              <p:cNvPr id="240" name="Google Shape;240;p11"/>
              <p:cNvSpPr/>
              <p:nvPr/>
            </p:nvSpPr>
            <p:spPr>
              <a:xfrm flipH="1">
                <a:off x="7055715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1" name="Google Shape;241;p11"/>
              <p:cNvSpPr/>
              <p:nvPr/>
            </p:nvSpPr>
            <p:spPr>
              <a:xfrm flipH="1">
                <a:off x="7055715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2" name="Google Shape;242;p11"/>
              <p:cNvSpPr/>
              <p:nvPr/>
            </p:nvSpPr>
            <p:spPr>
              <a:xfrm flipH="1">
                <a:off x="7055715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243" name="Google Shape;243;p11"/>
            <p:cNvGrpSpPr/>
            <p:nvPr/>
          </p:nvGrpSpPr>
          <p:grpSpPr>
            <a:xfrm>
              <a:off x="7798424" y="4099200"/>
              <a:ext cx="231600" cy="1044300"/>
              <a:chOff x="7798424" y="4099200"/>
              <a:chExt cx="231600" cy="1044300"/>
            </a:xfrm>
          </p:grpSpPr>
          <p:sp>
            <p:nvSpPr>
              <p:cNvPr id="244" name="Google Shape;244;p11"/>
              <p:cNvSpPr/>
              <p:nvPr/>
            </p:nvSpPr>
            <p:spPr>
              <a:xfrm flipH="1">
                <a:off x="7798424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5" name="Google Shape;245;p11"/>
              <p:cNvSpPr/>
              <p:nvPr/>
            </p:nvSpPr>
            <p:spPr>
              <a:xfrm flipH="1">
                <a:off x="7798424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6" name="Google Shape;246;p11"/>
              <p:cNvSpPr/>
              <p:nvPr/>
            </p:nvSpPr>
            <p:spPr>
              <a:xfrm flipH="1">
                <a:off x="7798424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7" name="Google Shape;247;p11"/>
              <p:cNvSpPr/>
              <p:nvPr/>
            </p:nvSpPr>
            <p:spPr>
              <a:xfrm flipH="1">
                <a:off x="7798424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8" name="Google Shape;248;p11"/>
              <p:cNvSpPr/>
              <p:nvPr/>
            </p:nvSpPr>
            <p:spPr>
              <a:xfrm flipH="1">
                <a:off x="7798424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249" name="Google Shape;249;p11"/>
            <p:cNvGrpSpPr/>
            <p:nvPr/>
          </p:nvGrpSpPr>
          <p:grpSpPr>
            <a:xfrm>
              <a:off x="8169779" y="4309200"/>
              <a:ext cx="231600" cy="834300"/>
              <a:chOff x="8169779" y="4309200"/>
              <a:chExt cx="231600" cy="834300"/>
            </a:xfrm>
          </p:grpSpPr>
          <p:sp>
            <p:nvSpPr>
              <p:cNvPr id="250" name="Google Shape;250;p11"/>
              <p:cNvSpPr/>
              <p:nvPr/>
            </p:nvSpPr>
            <p:spPr>
              <a:xfrm flipH="1">
                <a:off x="8169779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51" name="Google Shape;251;p11"/>
              <p:cNvSpPr/>
              <p:nvPr/>
            </p:nvSpPr>
            <p:spPr>
              <a:xfrm flipH="1">
                <a:off x="8169779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52" name="Google Shape;252;p11"/>
              <p:cNvSpPr/>
              <p:nvPr/>
            </p:nvSpPr>
            <p:spPr>
              <a:xfrm flipH="1">
                <a:off x="8169779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53" name="Google Shape;253;p11"/>
              <p:cNvSpPr/>
              <p:nvPr/>
            </p:nvSpPr>
            <p:spPr>
              <a:xfrm flipH="1">
                <a:off x="8169779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254" name="Google Shape;254;p11"/>
            <p:cNvGrpSpPr/>
            <p:nvPr/>
          </p:nvGrpSpPr>
          <p:grpSpPr>
            <a:xfrm>
              <a:off x="7427070" y="4309200"/>
              <a:ext cx="231600" cy="834300"/>
              <a:chOff x="7427070" y="4309200"/>
              <a:chExt cx="231600" cy="834300"/>
            </a:xfrm>
          </p:grpSpPr>
          <p:sp>
            <p:nvSpPr>
              <p:cNvPr id="255" name="Google Shape;255;p11"/>
              <p:cNvSpPr/>
              <p:nvPr/>
            </p:nvSpPr>
            <p:spPr>
              <a:xfrm flipH="1">
                <a:off x="7427070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56" name="Google Shape;256;p11"/>
              <p:cNvSpPr/>
              <p:nvPr/>
            </p:nvSpPr>
            <p:spPr>
              <a:xfrm flipH="1">
                <a:off x="7427070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57" name="Google Shape;257;p11"/>
              <p:cNvSpPr/>
              <p:nvPr/>
            </p:nvSpPr>
            <p:spPr>
              <a:xfrm flipH="1">
                <a:off x="7427070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58" name="Google Shape;258;p11"/>
              <p:cNvSpPr/>
              <p:nvPr/>
            </p:nvSpPr>
            <p:spPr>
              <a:xfrm flipH="1">
                <a:off x="7427070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259" name="Google Shape;259;p11"/>
            <p:cNvGrpSpPr/>
            <p:nvPr/>
          </p:nvGrpSpPr>
          <p:grpSpPr>
            <a:xfrm>
              <a:off x="8541133" y="4518900"/>
              <a:ext cx="231600" cy="624600"/>
              <a:chOff x="8541133" y="4518900"/>
              <a:chExt cx="231600" cy="624600"/>
            </a:xfrm>
          </p:grpSpPr>
          <p:sp>
            <p:nvSpPr>
              <p:cNvPr id="260" name="Google Shape;260;p11"/>
              <p:cNvSpPr/>
              <p:nvPr/>
            </p:nvSpPr>
            <p:spPr>
              <a:xfrm flipH="1">
                <a:off x="8541133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61" name="Google Shape;261;p11"/>
              <p:cNvSpPr/>
              <p:nvPr/>
            </p:nvSpPr>
            <p:spPr>
              <a:xfrm flipH="1">
                <a:off x="8541133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62" name="Google Shape;262;p11"/>
              <p:cNvSpPr/>
              <p:nvPr/>
            </p:nvSpPr>
            <p:spPr>
              <a:xfrm flipH="1">
                <a:off x="8541133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263" name="Google Shape;263;p11"/>
            <p:cNvGrpSpPr/>
            <p:nvPr/>
          </p:nvGrpSpPr>
          <p:grpSpPr>
            <a:xfrm>
              <a:off x="8912488" y="4309200"/>
              <a:ext cx="231600" cy="834300"/>
              <a:chOff x="8912488" y="4309200"/>
              <a:chExt cx="231600" cy="834300"/>
            </a:xfrm>
          </p:grpSpPr>
          <p:sp>
            <p:nvSpPr>
              <p:cNvPr id="264" name="Google Shape;264;p11"/>
              <p:cNvSpPr/>
              <p:nvPr/>
            </p:nvSpPr>
            <p:spPr>
              <a:xfrm flipH="1">
                <a:off x="8912488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65" name="Google Shape;265;p11"/>
              <p:cNvSpPr/>
              <p:nvPr/>
            </p:nvSpPr>
            <p:spPr>
              <a:xfrm flipH="1">
                <a:off x="8912488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66" name="Google Shape;266;p11"/>
              <p:cNvSpPr/>
              <p:nvPr/>
            </p:nvSpPr>
            <p:spPr>
              <a:xfrm flipH="1">
                <a:off x="8912488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67" name="Google Shape;267;p11"/>
              <p:cNvSpPr/>
              <p:nvPr/>
            </p:nvSpPr>
            <p:spPr>
              <a:xfrm flipH="1">
                <a:off x="8912488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sp>
        <p:nvSpPr>
          <p:cNvPr id="268" name="Google Shape;268;p11"/>
          <p:cNvSpPr txBox="1">
            <a:spLocks noGrp="1"/>
          </p:cNvSpPr>
          <p:nvPr>
            <p:ph type="title" hasCustomPrompt="1"/>
          </p:nvPr>
        </p:nvSpPr>
        <p:spPr>
          <a:xfrm>
            <a:off x="1851500" y="1030300"/>
            <a:ext cx="8489200" cy="248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10665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10665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10665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10665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10665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10665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10665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10665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10665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69" name="Google Shape;269;p11"/>
          <p:cNvSpPr txBox="1">
            <a:spLocks noGrp="1"/>
          </p:cNvSpPr>
          <p:nvPr>
            <p:ph type="body" idx="1"/>
          </p:nvPr>
        </p:nvSpPr>
        <p:spPr>
          <a:xfrm>
            <a:off x="1851500" y="3616400"/>
            <a:ext cx="8489200" cy="148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600" lvl="0" indent="-41465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marL="1219200" lvl="1" indent="-39814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marL="1828800" lvl="2" indent="-39814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marL="2438400" lvl="3" indent="-39814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marL="3048000" lvl="4" indent="-39814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marL="3657600" lvl="5" indent="-39814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marL="4267200" lvl="6" indent="-39814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marL="4876800" lvl="7" indent="-39814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marL="5486400" lvl="8" indent="-39814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0" name="Google Shape;270;p11"/>
          <p:cNvSpPr txBox="1">
            <a:spLocks noGrp="1"/>
          </p:cNvSpPr>
          <p:nvPr>
            <p:ph type="sldNum" idx="12"/>
          </p:nvPr>
        </p:nvSpPr>
        <p:spPr>
          <a:xfrm>
            <a:off x="11268061" y="6315968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Blank">
  <p:cSld name="Blank"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2"/>
          <p:cNvSpPr txBox="1">
            <a:spLocks noGrp="1"/>
          </p:cNvSpPr>
          <p:nvPr>
            <p:ph type="sldNum" idx="12"/>
          </p:nvPr>
        </p:nvSpPr>
        <p:spPr>
          <a:xfrm>
            <a:off x="11268061" y="6315968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6DFA-A616-4F48-AA52-AC2B73390796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16B41-FA47-492A-BF75-1AA0C97D13E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39A32-AF20-4B34-B890-EF3E50E979C6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817ED-6088-4582-BD91-F3B44E4F7DDC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39A32-AF20-4B34-B890-EF3E50E979C6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817ED-6088-4582-BD91-F3B44E4F7DDC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39A32-AF20-4B34-B890-EF3E50E979C6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817ED-6088-4582-BD91-F3B44E4F7DDC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39A32-AF20-4B34-B890-EF3E50E979C6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817ED-6088-4582-BD91-F3B44E4F7DDC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39A32-AF20-4B34-B890-EF3E50E979C6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817ED-6088-4582-BD91-F3B44E4F7DDC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39A32-AF20-4B34-B890-EF3E50E979C6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817ED-6088-4582-BD91-F3B44E4F7DDC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39A32-AF20-4B34-B890-EF3E50E979C6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817ED-6088-4582-BD91-F3B44E4F7DDC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39A32-AF20-4B34-B890-EF3E50E979C6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2817ED-6088-4582-BD91-F3B44E4F7DDC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7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</a:lstStyle>
          <a:p/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68061" y="6315968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2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12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12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12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12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12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12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12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12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fld id="{00000000-1234-1234-1234-123412341234}" type="slidenum">
              <a:rPr lang="en-US" smtClean="0"/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865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865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865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865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865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865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865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865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865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865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865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865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865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865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865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865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865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865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865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865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865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865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865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865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865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865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865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18.png"/><Relationship Id="rId1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23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3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3.xml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6.png"/><Relationship Id="rId1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Двумодальное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распределение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Ранее было обнаружено, что распределения главных элементов МОРС различаются в зависимости от способа регистрации. На данный момент нет точного объяснения этого эффекта. Однако нашей группой были проведены ряд исследований, которые могут помочь объяснить наблюдаемый эффект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0417" y="159255"/>
            <a:ext cx="10515600" cy="1325563"/>
          </a:xfrm>
        </p:spPr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Диаграмма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Магоно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-Ли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688452" y="1585435"/>
            <a:ext cx="5157787" cy="418225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Новый пик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xfrm>
            <a:off x="6228217" y="1603327"/>
            <a:ext cx="5183188" cy="483539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dirty="0"/>
              <a:t>Старый пик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970" y="2121928"/>
            <a:ext cx="5657307" cy="3283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1" y="2104277"/>
            <a:ext cx="5657306" cy="3318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56727" y="5440170"/>
            <a:ext cx="11103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На данном слайде представлены тепловые карты распределения количества наблюдений  от температуры и влажности. Выводы остаются те же новый пик смещен в </a:t>
            </a:r>
            <a:r>
              <a:rPr lang="ru-RU"/>
              <a:t>сторону столбиков.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Нерешенные проблемы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До конца не ясен механизм образования второго пика при изменении способа регистрации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Разделение было условным. Необходим поиск явного метода разделения двух распредлений: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2.а) Нужны теоретические расчеты распредления и определения их формы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2.б) Можно пытаться решать задачу классификации. Однако не ясны параметры и метод разделения.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38201" y="73784"/>
            <a:ext cx="10515600" cy="1325563"/>
          </a:xfrm>
        </p:spPr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Плотность распределения значений </a:t>
            </a:r>
            <a:r>
              <a:rPr lang="ru-RU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элемента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138389" y="589545"/>
            <a:ext cx="5914871" cy="823912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Старая выборка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(Последовательный способ, 2009-2016 гг.)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Объект 9"/>
          <p:cNvPicPr>
            <a:picLocks noGrp="1" noChangeAspect="1"/>
          </p:cNvPicPr>
          <p:nvPr>
            <p:ph sz="half" idx="2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26281" y="1413457"/>
            <a:ext cx="3811498" cy="2808811"/>
          </a:xfrm>
        </p:spPr>
      </p:pic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6522097" y="570821"/>
            <a:ext cx="5551715" cy="823912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Новая выборка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(Параллельный способ, 2016-2023 гг.)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254221" y="1338382"/>
            <a:ext cx="4099578" cy="2764684"/>
          </a:xfrm>
        </p:spPr>
      </p:pic>
      <p:sp>
        <p:nvSpPr>
          <p:cNvPr id="2" name="TextBox 1"/>
          <p:cNvSpPr txBox="1"/>
          <p:nvPr/>
        </p:nvSpPr>
        <p:spPr>
          <a:xfrm>
            <a:off x="631098" y="6132457"/>
            <a:ext cx="111378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Здесь по оси Х откладывается значение элемента МОРС, по оси </a:t>
            </a:r>
            <a:r>
              <a:rPr lang="en-US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наблюдаемых значений коэффициентов  в заданном диапазоне. </a:t>
            </a:r>
            <a:endParaRPr lang="ru-RU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06207" y="4517597"/>
            <a:ext cx="777958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Ранее было обнаружено, что распределения главных элементов МОРС различаются в зависимости от способа регистрации. На данный момент нет точного объяснения этого эффекта. Однако нашей группой были проведены ряд исследований, которые могут помочь объяснить наблюдаемый эффект</a:t>
            </a:r>
            <a:endParaRPr lang="ru-RU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35853" y="69655"/>
            <a:ext cx="10515600" cy="1325563"/>
          </a:xfrm>
        </p:spPr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Плотность распределения значений для коэффициента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33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Объект 9"/>
          <p:cNvPicPr>
            <a:picLocks noGrp="1" noChangeAspect="1"/>
          </p:cNvPicPr>
          <p:nvPr>
            <p:ph sz="half" idx="2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6709" y="1722972"/>
            <a:ext cx="5585472" cy="4116108"/>
          </a:xfrm>
        </p:spPr>
      </p:pic>
      <p:pic>
        <p:nvPicPr>
          <p:cNvPr id="12" name="Объект 11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00641" y="1722972"/>
            <a:ext cx="6085155" cy="4103723"/>
          </a:xfrm>
        </p:spPr>
      </p:pic>
      <p:sp>
        <p:nvSpPr>
          <p:cNvPr id="6" name="Текст 4"/>
          <p:cNvSpPr>
            <a:spLocks noGrp="1"/>
          </p:cNvSpPr>
          <p:nvPr>
            <p:ph type="body" idx="1"/>
          </p:nvPr>
        </p:nvSpPr>
        <p:spPr>
          <a:xfrm>
            <a:off x="85770" y="745831"/>
            <a:ext cx="5914871" cy="823912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Старая выборка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(Последовательный способ, 2009-2016 гг.)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Текст 6"/>
          <p:cNvSpPr txBox="1"/>
          <p:nvPr/>
        </p:nvSpPr>
        <p:spPr>
          <a:xfrm>
            <a:off x="6750724" y="745831"/>
            <a:ext cx="4711989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7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7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7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7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7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7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7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7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7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Новая выборка</a:t>
            </a:r>
            <a:endParaRPr lang="ru-RU" sz="2000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(Параллельный способ, 2016-2023 гг.) </a:t>
            </a:r>
            <a:endParaRPr lang="ru-RU" sz="2000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24735" y="5934670"/>
            <a:ext cx="111378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Здесь по оси Х откладывается значение коэффициента МОРС, по оси </a:t>
            </a:r>
            <a:r>
              <a:rPr lang="en-US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наблюдаемых значений коэффициентов  в заданном диапазоне. </a:t>
            </a:r>
            <a:endParaRPr lang="ru-RU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35853" y="46727"/>
            <a:ext cx="10515600" cy="1325563"/>
          </a:xfrm>
        </p:spPr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Плотность распределения значений для коэффициента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44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Объект 9"/>
          <p:cNvPicPr>
            <a:picLocks noGrp="1" noChangeAspect="1"/>
          </p:cNvPicPr>
          <p:nvPr>
            <p:ph sz="half" idx="2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60685" y="1752902"/>
            <a:ext cx="5501496" cy="4054223"/>
          </a:xfrm>
        </p:spPr>
      </p:pic>
      <p:pic>
        <p:nvPicPr>
          <p:cNvPr id="12" name="Объект 11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862181" y="1700581"/>
            <a:ext cx="6089338" cy="4106544"/>
          </a:xfrm>
        </p:spPr>
      </p:pic>
      <p:sp>
        <p:nvSpPr>
          <p:cNvPr id="6" name="Текст 4"/>
          <p:cNvSpPr txBox="1"/>
          <p:nvPr/>
        </p:nvSpPr>
        <p:spPr>
          <a:xfrm>
            <a:off x="153998" y="960334"/>
            <a:ext cx="5914871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7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7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7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7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7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7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7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7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7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Старая выборка </a:t>
            </a:r>
            <a:endParaRPr lang="ru-RU" sz="2000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(Последовательный способ, 2009-2016 гг.)</a:t>
            </a:r>
            <a:endParaRPr lang="ru-RU" sz="2000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Текст 6"/>
          <p:cNvSpPr txBox="1"/>
          <p:nvPr/>
        </p:nvSpPr>
        <p:spPr>
          <a:xfrm>
            <a:off x="6750724" y="876669"/>
            <a:ext cx="5183188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7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7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7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7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7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7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7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7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7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Новая выборка</a:t>
            </a:r>
            <a:endParaRPr lang="ru-RU" sz="2000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(Параллельный способ, 2016-2023 гг.) </a:t>
            </a:r>
            <a:endParaRPr lang="ru-RU" sz="2000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24735" y="5991829"/>
            <a:ext cx="111378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Здесь по оси Х откладывается значение коэффициента МОРС, по оси </a:t>
            </a:r>
            <a:r>
              <a:rPr lang="en-US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наблюдаемых значений коэффициентов  в заданном диапазоне. </a:t>
            </a:r>
            <a:endParaRPr lang="ru-RU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формирования пиков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Объект 14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31933"/>
            <a:ext cx="4098043" cy="308929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8043" y="1031933"/>
            <a:ext cx="4098042" cy="3089129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6085" y="1031933"/>
            <a:ext cx="4098043" cy="308896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605161" y="4120902"/>
            <a:ext cx="109816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Для каждого элемента МОРС построили графическое распределение зависимости давления от температуры, где цветом обозначали значения, которые относятся к «новому» пику (оранжевые точки) и «старому» пику (синие точки) 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05161" y="5103674"/>
            <a:ext cx="113227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Удивительный вывод: значения новых пиков расположены: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области низких значений давления и температуры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области высоких значений давления и температуры.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Данное условия не зависит от расположения появления нового пика (для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m22 –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левый,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33 – правый,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44 – правый)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Алгоритмы машинного обучения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839788" y="2663873"/>
            <a:ext cx="3932237" cy="1530253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Зависимость обнаруженную ранее также видят алгоритмы машинного обучения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2025" y="739999"/>
            <a:ext cx="7085303" cy="53780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это выглядит для последовательного способа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Объект 14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93" y="1158081"/>
            <a:ext cx="4098043" cy="308929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1148" y="1142411"/>
            <a:ext cx="4069804" cy="3089128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6363" y="1189036"/>
            <a:ext cx="3861460" cy="293098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470086" y="5258013"/>
            <a:ext cx="116173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Зависимости не обнаружено!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0483" y="4227353"/>
            <a:ext cx="1161734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Для каждого элемента МОРС построили графическое распределение зависимости давления от температуры, где цветом обозначали значения, которые относятся к «новому» пику (оранжевые точки) и «старому» пику (синие точки) 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Диаграмма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Магоно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-Ли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Объект 10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2115867" y="936090"/>
            <a:ext cx="7960266" cy="435133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634482" y="5604669"/>
            <a:ext cx="113273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основании самолетных исследований ОВЯ, была получена диаграмма представленная на слайде. На ней показаны типы кристаллов, присутствующих в облаке, в зависимости от температуры и влажности воздуха. По оси Х отложена температура в градусах Цельсия, по оси У отложена влажность в условных единицах.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9498" y="0"/>
            <a:ext cx="10515600" cy="1325563"/>
          </a:xfrm>
        </p:spPr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Диаграмма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Магоно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-Ли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8539" y="1325563"/>
            <a:ext cx="11949404" cy="9922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данном слайде представлены экспериментальные значения, нанесенные на диаграмму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Магоно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-Ли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59498" y="1757505"/>
            <a:ext cx="4418628" cy="334299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74103" y="5041936"/>
            <a:ext cx="44429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Диаграмма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Магоно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-Ли для наблюдений из «нового» пика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92417" y="4995769"/>
            <a:ext cx="444292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Диаграмма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Магоно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-Ли для наблюдений из «старого» пика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3241" y="1698946"/>
            <a:ext cx="4378090" cy="3342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650033" y="5642100"/>
            <a:ext cx="110847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сравнения двух диаграмм, видно что при низкой влажности гораздо чаще наблюдаются значения элементов МОРС из нового пика, а также гораздо чаще наблюдаются значения нового пика при высокой влажности и низкой температуре. На диаграмме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Магоно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-Ли данным метеоусловиям соответствуют столбики (полые и сплошные), а также пулькам и связкам пулек.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Другая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mentum">
  <a:themeElements>
    <a:clrScheme name="Momentum">
      <a:dk1>
        <a:srgbClr val="C0791B"/>
      </a:dk1>
      <a:lt1>
        <a:srgbClr val="FFFFFF"/>
      </a:lt1>
      <a:dk2>
        <a:srgbClr val="424242"/>
      </a:dk2>
      <a:lt2>
        <a:srgbClr val="8DD8D3"/>
      </a:lt2>
      <a:accent1>
        <a:srgbClr val="0B6374"/>
      </a:accent1>
      <a:accent2>
        <a:srgbClr val="FD5B58"/>
      </a:accent2>
      <a:accent3>
        <a:srgbClr val="599191"/>
      </a:accent3>
      <a:accent4>
        <a:srgbClr val="D7E6A3"/>
      </a:accent4>
      <a:accent5>
        <a:srgbClr val="27278B"/>
      </a:accent5>
      <a:accent6>
        <a:srgbClr val="D558AB"/>
      </a:accent6>
      <a:hlink>
        <a:srgbClr val="27278B"/>
      </a:hlink>
      <a:folHlink>
        <a:srgbClr val="2727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3772</Words>
  <Application>WPS Writer</Application>
  <PresentationFormat>Широкоэкранный</PresentationFormat>
  <Paragraphs>89</Paragraphs>
  <Slides>11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11</vt:i4>
      </vt:variant>
    </vt:vector>
  </HeadingPairs>
  <TitlesOfParts>
    <vt:vector size="27" baseType="lpstr">
      <vt:lpstr>Arial</vt:lpstr>
      <vt:lpstr>SimSun</vt:lpstr>
      <vt:lpstr>Wingdings</vt:lpstr>
      <vt:lpstr>Maven Pro</vt:lpstr>
      <vt:lpstr>Thonburi</vt:lpstr>
      <vt:lpstr>Nunito</vt:lpstr>
      <vt:lpstr>Arial</vt:lpstr>
      <vt:lpstr>Times New Roman</vt:lpstr>
      <vt:lpstr>Microsoft YaHei</vt:lpstr>
      <vt:lpstr>汉仪旗黑</vt:lpstr>
      <vt:lpstr>Arial Unicode MS</vt:lpstr>
      <vt:lpstr>Calibri</vt:lpstr>
      <vt:lpstr>Helvetica Neue</vt:lpstr>
      <vt:lpstr>宋体-简</vt:lpstr>
      <vt:lpstr>Тема Office</vt:lpstr>
      <vt:lpstr>Momentum</vt:lpstr>
      <vt:lpstr>Двумодальное распределение</vt:lpstr>
      <vt:lpstr>Плотность распределения значений для элемента m22</vt:lpstr>
      <vt:lpstr>Плотность распределения значений для коэффициента m33</vt:lpstr>
      <vt:lpstr>Плотность распределения значений для коэффициента m44</vt:lpstr>
      <vt:lpstr>Условия формирования пиков</vt:lpstr>
      <vt:lpstr>Алгоритмы машинного обучения</vt:lpstr>
      <vt:lpstr>Как это выглядит для последовательного способа</vt:lpstr>
      <vt:lpstr>Диаграмма Магоно-Ли</vt:lpstr>
      <vt:lpstr>Диаграмма Магоно-Ли</vt:lpstr>
      <vt:lpstr>Диаграмма Магоно-Ли</vt:lpstr>
      <vt:lpstr>Выводы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Ivan Akimov</dc:creator>
  <cp:lastModifiedBy>Иван Акимов</cp:lastModifiedBy>
  <cp:revision>18</cp:revision>
  <dcterms:created xsi:type="dcterms:W3CDTF">2025-09-15T10:04:16Z</dcterms:created>
  <dcterms:modified xsi:type="dcterms:W3CDTF">2025-09-15T10:04:16Z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D948D980D2395396A0E4C768FC3939BE_43</vt:lpwstr>
  </property>
  <property fmtid="{D5CDD505-2E9C-101B-9397-08002B2CF9AE}" pid="3" name="KSOProductBuildVer">
    <vt:lpwstr>1033-6.10.1.8197</vt:lpwstr>
  </property>
</Properties>
</file>