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09.07.2025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09.07.2025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09.07.2025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09.07.2025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09.07.2025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09.07.2025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09.07.2025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hep.tsu.ru/doku.php?id=start:2-experiments:data_analysis:documentation:histfitt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ru-RU" dirty="0" smtClean="0"/>
              <a:t>0.07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за неделю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Сдал оставшиеся экзамены </a:t>
            </a:r>
          </a:p>
          <a:p>
            <a:pPr marL="0" indent="0">
              <a:buNone/>
            </a:pPr>
            <a:r>
              <a:rPr lang="ru-RU" dirty="0" smtClean="0"/>
              <a:t>И наконец перенёс часть заметок о </a:t>
            </a:r>
            <a:r>
              <a:rPr lang="en-US" dirty="0" err="1" smtClean="0"/>
              <a:t>Histfiiter</a:t>
            </a:r>
            <a:r>
              <a:rPr lang="en-US" dirty="0" smtClean="0"/>
              <a:t> </a:t>
            </a:r>
            <a:r>
              <a:rPr lang="ru-RU" dirty="0" smtClean="0"/>
              <a:t>на наш </a:t>
            </a:r>
            <a:r>
              <a:rPr lang="en-US" dirty="0" err="1" smtClean="0"/>
              <a:t>twiki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Ссылка на страницу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twiki.hep.tsu.ru/doku.php?id=start:2-experiments:data_analysis:documentation:histfitter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Только единственное надо добавить связывающую ссылку со страницами </a:t>
            </a:r>
            <a:r>
              <a:rPr lang="en-US" dirty="0" smtClean="0"/>
              <a:t>first step </a:t>
            </a:r>
            <a:r>
              <a:rPr lang="ru-RU" dirty="0" smtClean="0"/>
              <a:t>и </a:t>
            </a:r>
            <a:r>
              <a:rPr lang="en-US" dirty="0" err="1" smtClean="0"/>
              <a:t>histfitter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00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Дальнейшие задачи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прочитать </a:t>
            </a:r>
            <a:r>
              <a:rPr lang="en-US" dirty="0"/>
              <a:t>“</a:t>
            </a:r>
            <a:r>
              <a:rPr lang="ru-RU" dirty="0"/>
              <a:t>изучение по </a:t>
            </a:r>
            <a:r>
              <a:rPr lang="ru-RU" dirty="0" err="1"/>
              <a:t>образовнию</a:t>
            </a:r>
            <a:r>
              <a:rPr lang="ru-RU" dirty="0"/>
              <a:t> </a:t>
            </a:r>
            <a:r>
              <a:rPr lang="pl-PL" dirty="0"/>
              <a:t> W±W∓Z </a:t>
            </a:r>
            <a:r>
              <a:rPr lang="ru-RU" dirty="0"/>
              <a:t>и</a:t>
            </a:r>
            <a:r>
              <a:rPr lang="pl-PL" dirty="0"/>
              <a:t> W± 2 ZZ</a:t>
            </a:r>
            <a:r>
              <a:rPr lang="ru-RU" dirty="0"/>
              <a:t> при </a:t>
            </a:r>
            <a:r>
              <a:rPr lang="en-US" dirty="0"/>
              <a:t>pp </a:t>
            </a:r>
            <a:r>
              <a:rPr lang="ru-RU" dirty="0"/>
              <a:t>столкновениях</a:t>
            </a:r>
            <a:r>
              <a:rPr lang="en-US" dirty="0"/>
              <a:t>”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Повторить анализ с </a:t>
            </a:r>
            <a:r>
              <a:rPr lang="en-US" dirty="0" err="1"/>
              <a:t>TRExFitter</a:t>
            </a:r>
            <a:r>
              <a:rPr lang="en-US" b="1" dirty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Подготовка к поездке в ИЯФ </a:t>
            </a:r>
            <a:r>
              <a:rPr lang="ru-RU" smtClean="0"/>
              <a:t>в Новосибирске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41722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4169</TotalTime>
  <Words>63</Words>
  <Application>Microsoft Office PowerPoint</Application>
  <PresentationFormat>Широкоэкранный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Schoolbook</vt:lpstr>
      <vt:lpstr>Wingdings 2</vt:lpstr>
      <vt:lpstr>View</vt:lpstr>
      <vt:lpstr>Отчёт 0.07 </vt:lpstr>
      <vt:lpstr>Работа за неделю</vt:lpstr>
      <vt:lpstr>Дальнейшие задачи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146</cp:revision>
  <dcterms:created xsi:type="dcterms:W3CDTF">2024-10-28T05:49:10Z</dcterms:created>
  <dcterms:modified xsi:type="dcterms:W3CDTF">2025-07-09T11:29:34Z</dcterms:modified>
</cp:coreProperties>
</file>