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346EF37-0F9A-48A0-B997-3EA52A679869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6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D54D61-5C4A-48FE-BA28-CCD01C3F8E66}" type="datetimeFigureOut">
              <a:rPr lang="ru-RU" smtClean="0"/>
              <a:t>09.07.2025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88DEB1-4E29-4606-9691-F99C2EFB6F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33593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241F574-052E-40CC-B317-5807F1B5F1CE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7549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587E-2D19-4765-BF70-600121CFF54A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572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BC4EF-0044-4468-872C-9D5DE5405576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900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DA96-B685-40F9-8293-E78FADFA2E41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83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BF086-0AA5-4D49-8393-D79F034D1465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2742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01C1E-36A3-4A55-B0BC-DCED5DE73CC7}" type="datetime1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537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F16B06-3426-4D0B-9E5A-966248CDE8B3}" type="datetime1">
              <a:rPr lang="ru-RU" smtClean="0"/>
              <a:t>09.07.2025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1370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8945A-F322-4936-A30D-1BD06321D97F}" type="datetime1">
              <a:rPr lang="ru-RU" smtClean="0"/>
              <a:t>09.07.2025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560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4C2DB-4711-4BD3-BE5F-092A30F8663E}" type="datetime1">
              <a:rPr lang="ru-RU" smtClean="0"/>
              <a:t>09.07.2025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9543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C25E5-599A-43F4-9E6A-8D226EFAB1BA}" type="datetime1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3459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4DA3D-7798-4006-9939-19A5E6CA6E58}" type="datetime1">
              <a:rPr lang="ru-RU" smtClean="0"/>
              <a:t>09.07.2025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6816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3669F19F-EA7F-434E-8C63-CEFD9FE45A5C}" type="datetime1">
              <a:rPr lang="ru-RU" smtClean="0"/>
              <a:t>09.07.2025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2EE9B459-7F41-4C4C-AFC7-A867E22538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743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wiki.hep.tsu.ru/doku.php?id=start:2-experiments:data_analysis:documentation:histfitt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ru-RU" dirty="0" smtClean="0"/>
              <a:t>Отчёт </a:t>
            </a:r>
            <a:r>
              <a:rPr lang="ru-RU" dirty="0" smtClean="0"/>
              <a:t>0.07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err="1" smtClean="0"/>
              <a:t>Плётнёв</a:t>
            </a:r>
            <a:r>
              <a:rPr lang="ru-RU" dirty="0" smtClean="0"/>
              <a:t> Никита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23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Работа за неделю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Сдал оставшиеся экзамены </a:t>
            </a:r>
          </a:p>
          <a:p>
            <a:pPr marL="0" indent="0">
              <a:buNone/>
            </a:pPr>
            <a:r>
              <a:rPr lang="ru-RU" dirty="0" smtClean="0"/>
              <a:t>И наконец перенёс часть заметок о </a:t>
            </a:r>
            <a:r>
              <a:rPr lang="en-US" dirty="0" err="1" smtClean="0"/>
              <a:t>Histfiiter</a:t>
            </a:r>
            <a:r>
              <a:rPr lang="en-US" dirty="0" smtClean="0"/>
              <a:t> </a:t>
            </a:r>
            <a:r>
              <a:rPr lang="ru-RU" dirty="0" smtClean="0"/>
              <a:t>на наш </a:t>
            </a:r>
            <a:r>
              <a:rPr lang="en-US" dirty="0" err="1" smtClean="0"/>
              <a:t>twiki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Ссылка на страницу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twiki.hep.tsu.ru/doku.php?id=start:2-experiments:data_analysis:documentation:histfitter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Только единственное надо добавить связывающую ссылку со страницами </a:t>
            </a:r>
            <a:r>
              <a:rPr lang="en-US" dirty="0" smtClean="0"/>
              <a:t>first step </a:t>
            </a:r>
            <a:r>
              <a:rPr lang="ru-RU" dirty="0" smtClean="0"/>
              <a:t>и </a:t>
            </a:r>
            <a:r>
              <a:rPr lang="en-US" dirty="0" err="1" smtClean="0"/>
              <a:t>histfitter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007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Дальнейшие задачи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прочитать </a:t>
            </a:r>
            <a:r>
              <a:rPr lang="en-US" dirty="0"/>
              <a:t>“</a:t>
            </a:r>
            <a:r>
              <a:rPr lang="ru-RU" dirty="0"/>
              <a:t>изучение по </a:t>
            </a:r>
            <a:r>
              <a:rPr lang="ru-RU" dirty="0" err="1"/>
              <a:t>образовнию</a:t>
            </a:r>
            <a:r>
              <a:rPr lang="ru-RU" dirty="0"/>
              <a:t> </a:t>
            </a:r>
            <a:r>
              <a:rPr lang="pl-PL" dirty="0"/>
              <a:t> W±W∓Z </a:t>
            </a:r>
            <a:r>
              <a:rPr lang="ru-RU" dirty="0"/>
              <a:t>и</a:t>
            </a:r>
            <a:r>
              <a:rPr lang="pl-PL" dirty="0"/>
              <a:t> W± 2 ZZ</a:t>
            </a:r>
            <a:r>
              <a:rPr lang="ru-RU" dirty="0"/>
              <a:t> при </a:t>
            </a:r>
            <a:r>
              <a:rPr lang="en-US" dirty="0"/>
              <a:t>pp </a:t>
            </a:r>
            <a:r>
              <a:rPr lang="ru-RU" dirty="0"/>
              <a:t>столкновениях</a:t>
            </a:r>
            <a:r>
              <a:rPr lang="en-US" dirty="0"/>
              <a:t>”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Повторить анализ с </a:t>
            </a:r>
            <a:r>
              <a:rPr lang="en-US" dirty="0" err="1"/>
              <a:t>TRExFitter</a:t>
            </a:r>
            <a:r>
              <a:rPr lang="en-US" b="1" dirty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Подготовка к поездке в ИЯФ </a:t>
            </a:r>
            <a:r>
              <a:rPr lang="ru-RU" smtClean="0"/>
              <a:t>в Новосибирске</a:t>
            </a: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lnSpcReduction="10000"/>
          </a:bodyPr>
          <a:lstStyle/>
          <a:p>
            <a:fld id="{2EE9B459-7F41-4C4C-AFC7-A867E22538E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5417227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4169</TotalTime>
  <Words>63</Words>
  <Application>Microsoft Office PowerPoint</Application>
  <PresentationFormat>Широкоэкранный</PresentationFormat>
  <Paragraphs>14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Schoolbook</vt:lpstr>
      <vt:lpstr>Wingdings 2</vt:lpstr>
      <vt:lpstr>View</vt:lpstr>
      <vt:lpstr>Отчёт 0.07 </vt:lpstr>
      <vt:lpstr>Работа за неделю</vt:lpstr>
      <vt:lpstr>Дальнейшие задачи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Отчёт </dc:title>
  <dc:creator>Плетнёв Никита</dc:creator>
  <cp:lastModifiedBy>Плетнёв Никита</cp:lastModifiedBy>
  <cp:revision>146</cp:revision>
  <dcterms:created xsi:type="dcterms:W3CDTF">2024-10-28T05:49:10Z</dcterms:created>
  <dcterms:modified xsi:type="dcterms:W3CDTF">2025-07-09T11:29:34Z</dcterms:modified>
</cp:coreProperties>
</file>