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69D980-7902-BD77-8888-81B949F70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C705B98-1978-61B4-E2CA-C05DC04D03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128DFE-1537-5429-9148-69AA82B3A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E757-F2E9-42D2-BE08-D10D44CB3D16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C13498-ACFB-3186-02E5-DBA4ECA63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78AFDD-0AB0-4FB7-3626-ECA4F3B5A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409C-4FC6-4456-B129-652EADC2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504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54E6CE-AE52-BC4A-DA42-14F1E89C8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696E945-B1B6-905F-89C7-191AE861D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72FC6B-6B49-CA9C-002C-480F556AE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E757-F2E9-42D2-BE08-D10D44CB3D16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8DCA10-4E5B-A0FB-7719-85B5C361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78A0DE-0AC0-8DCB-B241-B6EA1120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409C-4FC6-4456-B129-652EADC2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41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DF92001-FDEC-1A64-33B5-E07FC283F6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BF147E-F12D-5D47-D2CC-286BA31BC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9F7837-A1BE-226A-71C4-F829FEF3B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E757-F2E9-42D2-BE08-D10D44CB3D16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284E0B-972B-0ED7-A2E9-BFE833502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E253E3-C4CF-E6C3-A255-2A117B7BF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409C-4FC6-4456-B129-652EADC2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12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826366-E27E-52F6-B330-C008ABFEF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863A02-A614-37B5-2B95-FD92AEDA1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4A8088-E264-80C2-87C4-930B50C21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E757-F2E9-42D2-BE08-D10D44CB3D16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8A5DF9-39DE-2EC7-4FEB-B03583DD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6CA616-13E7-8EA0-D008-800F10BD5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409C-4FC6-4456-B129-652EADC2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41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D46BB1-BBFE-2553-466B-43FC5A4F9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D7063C-617F-A42E-269A-187959D82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7BC846-1403-FFE8-80EB-3E202F2FE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E757-F2E9-42D2-BE08-D10D44CB3D16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FC74B8-FDBC-BF50-862A-3AA668936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EF7FB3-1EA5-847B-8971-02CBE2FBE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409C-4FC6-4456-B129-652EADC2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22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8E84CE-C2A1-1B8F-545E-C54318C91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B1417C-C8AA-DDC4-5C98-C498AE89A8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2E4D9A-5C01-9051-9824-0F56C4632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D12F57D-9619-B870-EDAC-4BD661494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E757-F2E9-42D2-BE08-D10D44CB3D16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9EFA3D-C74D-AE8F-A007-357AE783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E3B2C86-41E7-547A-B053-A80DDD2E2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409C-4FC6-4456-B129-652EADC2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202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DBEF3A-A8B3-A6DF-93F6-7CED59B5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3DDA11-EA5B-45F0-6FB1-1DB737984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BB0F895-D238-38EE-084A-D8A51A4E2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D7917EA-F973-84FA-B4A6-EA87B134FA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A03D531-7703-E2DC-AA60-233C58BF71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5320E08-ACB7-0F18-4C67-4DB679DA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E757-F2E9-42D2-BE08-D10D44CB3D16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852FC17-A4AE-D52C-DD8A-6F1CE7169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6E743D2-BA93-CBD9-4148-905B63180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409C-4FC6-4456-B129-652EADC2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977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2481AE-A2C9-7271-E963-DD147BFD8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F9AAC4-FCB3-26F0-6541-3C1AAF82D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E757-F2E9-42D2-BE08-D10D44CB3D16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B4BEA50-22B5-D311-E571-79BC2C299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F1EDED0-84FC-D35E-13BF-6DFE646E4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409C-4FC6-4456-B129-652EADC2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1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41C5F5F-6A1C-6EAB-8484-F20BA6903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E757-F2E9-42D2-BE08-D10D44CB3D16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DD4BF19-1F3E-25DF-66A2-863F6380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9AE1C9B-65D0-F1FA-9D58-E65416126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409C-4FC6-4456-B129-652EADC2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63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A64A50-86C8-8A62-142E-65EA24DF6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748725-C9C7-2BDE-F418-3B1FFECF1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4CA5B48-6E17-4068-9919-D69E496ED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23200C-8EB0-DF8F-E188-0E0B399E1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E757-F2E9-42D2-BE08-D10D44CB3D16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D3B6769-FD24-FD5C-013F-B0B538318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77F4D7-51AA-D964-1E52-BB11D2D1F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409C-4FC6-4456-B129-652EADC2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321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D87D5B-C35B-9B45-BC5E-FC963B94A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25D37DE-6948-BF7D-7B9E-A6AA9366AF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C55D813-046A-E6C7-73A4-ACBDEF9AA5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1812CA6-51F6-D529-7070-706983512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E757-F2E9-42D2-BE08-D10D44CB3D16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A4182F3-A0C5-A311-67F0-E7E96BE4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C6AE34-881E-44C2-C284-40CCA7424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409C-4FC6-4456-B129-652EADC2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06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0503BD-0D63-EDDB-1BA0-E3DCCD3A7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F40570-B453-7AA1-4858-72EAC6A13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2C2808-F22A-B402-AC3A-FA38765079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4E757-F2E9-42D2-BE08-D10D44CB3D16}" type="datetimeFigureOut">
              <a:rPr lang="ru-RU" smtClean="0"/>
              <a:t>08.07.2025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72D327-EB58-F42B-5240-5387F11490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852CFA-8B07-39A5-107A-CE2F3923DB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4409C-4FC6-4456-B129-652EADC2D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90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20D9A4-E006-8FA0-A709-0EF1CA53F8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07.07.2025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EB7A515-5937-70F3-B0D0-73A035569F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Богатырева Константина</a:t>
            </a:r>
          </a:p>
        </p:txBody>
      </p:sp>
    </p:spTree>
    <p:extLst>
      <p:ext uri="{BB962C8B-B14F-4D97-AF65-F5344CB8AC3E}">
        <p14:creationId xmlns:p14="http://schemas.microsoft.com/office/powerpoint/2010/main" val="3396256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6EEF51-F6DC-3788-7786-BA0F1711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E04ECC-EE85-D1E0-6591-6B68F1677E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сделано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675F262-9204-26C9-55EA-820AEFE9803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Начато изучение языка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C++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сделаны примеры, самые простые 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Geant4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Linux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5F160B-8749-D8F5-CBE0-48FC63D9BC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Планы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BCDFAE9-B87F-96A3-34B0-8BAC5022020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Полноценных переход на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Linux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Продолжение изучения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C++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Прогресс 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Geant4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GeoModel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4055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48</Words>
  <Application>Microsoft Office PowerPoint</Application>
  <PresentationFormat>Широкоэкранный</PresentationFormat>
  <Paragraphs>11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Отчет 07.07.2025</vt:lpstr>
      <vt:lpstr>Действия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Konstantin Ponoy</dc:creator>
  <cp:lastModifiedBy>Konstantin Ponoy</cp:lastModifiedBy>
  <cp:revision>1</cp:revision>
  <dcterms:created xsi:type="dcterms:W3CDTF">2025-07-08T03:27:44Z</dcterms:created>
  <dcterms:modified xsi:type="dcterms:W3CDTF">2025-07-08T03:34:01Z</dcterms:modified>
</cp:coreProperties>
</file>