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5" r:id="rId4"/>
    <p:sldId id="267" r:id="rId5"/>
    <p:sldId id="266" r:id="rId6"/>
    <p:sldId id="268" r:id="rId7"/>
    <p:sldId id="264" r:id="rId8"/>
    <p:sldId id="259" r:id="rId9"/>
    <p:sldId id="26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Main" id="{1F93E336-914C-48EE-AA7A-8F63D70E79DD}">
          <p14:sldIdLst>
            <p14:sldId id="262"/>
            <p14:sldId id="265"/>
            <p14:sldId id="267"/>
            <p14:sldId id="266"/>
            <p14:sldId id="268"/>
            <p14:sldId id="264"/>
          </p14:sldIdLst>
        </p14:section>
        <p14:section name="Final" id="{D28F1E1E-906D-48DC-91A3-14B16096707E}">
          <p14:sldIdLst>
            <p14:sldId id="259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B7101"/>
    <a:srgbClr val="FEFCFE"/>
    <a:srgbClr val="FFFFFF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 snapToGrid="0">
      <p:cViewPr>
        <p:scale>
          <a:sx n="100" d="100"/>
          <a:sy n="100" d="100"/>
        </p:scale>
        <p:origin x="-19" y="-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твей Вологжин" userId="4c8302d60a1852bc" providerId="LiveId" clId="{7E45A3D4-1FE3-466A-9649-02E75C956CF5}"/>
    <pc:docChg chg="undo custSel addSld delSld modSld modSection">
      <pc:chgData name="Матвей Вологжин" userId="4c8302d60a1852bc" providerId="LiveId" clId="{7E45A3D4-1FE3-466A-9649-02E75C956CF5}" dt="2024-12-09T10:39:08.060" v="1928"/>
      <pc:docMkLst>
        <pc:docMk/>
      </pc:docMkLst>
      <pc:sldChg chg="modTransition">
        <pc:chgData name="Матвей Вологжин" userId="4c8302d60a1852bc" providerId="LiveId" clId="{7E45A3D4-1FE3-466A-9649-02E75C956CF5}" dt="2024-12-09T10:39:08.060" v="1928"/>
        <pc:sldMkLst>
          <pc:docMk/>
          <pc:sldMk cId="1631689963" sldId="265"/>
        </pc:sldMkLst>
      </pc:sldChg>
      <pc:sldChg chg="addSp delSp modSp new mod modTransition">
        <pc:chgData name="Матвей Вологжин" userId="4c8302d60a1852bc" providerId="LiveId" clId="{7E45A3D4-1FE3-466A-9649-02E75C956CF5}" dt="2024-12-09T10:39:08.060" v="1928"/>
        <pc:sldMkLst>
          <pc:docMk/>
          <pc:sldMk cId="723485942" sldId="266"/>
        </pc:sldMkLst>
      </pc:sldChg>
      <pc:sldChg chg="new del">
        <pc:chgData name="Матвей Вологжин" userId="4c8302d60a1852bc" providerId="LiveId" clId="{7E45A3D4-1FE3-466A-9649-02E75C956CF5}" dt="2024-12-09T10:33:18.221" v="1783" actId="2696"/>
        <pc:sldMkLst>
          <pc:docMk/>
          <pc:sldMk cId="3311267306" sldId="267"/>
        </pc:sldMkLst>
      </pc:sldChg>
      <pc:sldChg chg="addSp delSp modSp add mod modTransition">
        <pc:chgData name="Матвей Вологжин" userId="4c8302d60a1852bc" providerId="LiveId" clId="{7E45A3D4-1FE3-466A-9649-02E75C956CF5}" dt="2024-12-09T10:39:08.060" v="1928"/>
        <pc:sldMkLst>
          <pc:docMk/>
          <pc:sldMk cId="542390437" sldId="268"/>
        </pc:sldMkLst>
      </pc:sldChg>
      <pc:sldChg chg="addSp delSp modSp new mod modTransition">
        <pc:chgData name="Матвей Вологжин" userId="4c8302d60a1852bc" providerId="LiveId" clId="{7E45A3D4-1FE3-466A-9649-02E75C956CF5}" dt="2024-12-09T10:39:08.060" v="1928"/>
        <pc:sldMkLst>
          <pc:docMk/>
          <pc:sldMk cId="1970608543" sldId="269"/>
        </pc:sldMkLst>
      </pc:sldChg>
    </pc:docChg>
  </pc:docChgLst>
  <pc:docChgLst>
    <pc:chgData name="Матвей Вологжин" userId="4c8302d60a1852bc" providerId="LiveId" clId="{3C78A4D1-B74D-4732-844E-FE301E5E3F1F}"/>
    <pc:docChg chg="undo custSel delSld modSld addSection delSection modSection">
      <pc:chgData name="Матвей Вологжин" userId="4c8302d60a1852bc" providerId="LiveId" clId="{3C78A4D1-B74D-4732-844E-FE301E5E3F1F}" dt="2024-12-02T10:22:03.607" v="1138" actId="1076"/>
      <pc:docMkLst>
        <pc:docMk/>
      </pc:docMkLst>
      <pc:sldChg chg="del">
        <pc:chgData name="Матвей Вологжин" userId="4c8302d60a1852bc" providerId="LiveId" clId="{3C78A4D1-B74D-4732-844E-FE301E5E3F1F}" dt="2024-12-02T10:08:02.696" v="53" actId="2696"/>
        <pc:sldMkLst>
          <pc:docMk/>
          <pc:sldMk cId="3790069575" sldId="266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2675774026" sldId="267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4264637234" sldId="268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1507682468" sldId="269"/>
        </pc:sldMkLst>
      </pc:sldChg>
    </pc:docChg>
  </pc:docChgLst>
  <pc:docChgLst>
    <pc:chgData name="Matthew Vologzhin" userId="4c8302d60a1852bc" providerId="LiveId" clId="{607D654C-72F9-48EC-9E96-EF7DAF13F813}"/>
    <pc:docChg chg="undo custSel addSld delSld modSld modSection">
      <pc:chgData name="Matthew Vologzhin" userId="4c8302d60a1852bc" providerId="LiveId" clId="{607D654C-72F9-48EC-9E96-EF7DAF13F813}" dt="2025-06-23T11:05:44.892" v="791" actId="20577"/>
      <pc:docMkLst>
        <pc:docMk/>
      </pc:docMkLst>
      <pc:sldChg chg="modSp mod">
        <pc:chgData name="Matthew Vologzhin" userId="4c8302d60a1852bc" providerId="LiveId" clId="{607D654C-72F9-48EC-9E96-EF7DAF13F813}" dt="2025-06-23T11:05:32.482" v="783" actId="20577"/>
        <pc:sldMkLst>
          <pc:docMk/>
          <pc:sldMk cId="624276385" sldId="256"/>
        </pc:sldMkLst>
        <pc:spChg chg="mod">
          <ac:chgData name="Matthew Vologzhin" userId="4c8302d60a1852bc" providerId="LiveId" clId="{607D654C-72F9-48EC-9E96-EF7DAF13F813}" dt="2025-06-23T11:05:32.482" v="783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modSp mod">
        <pc:chgData name="Matthew Vologzhin" userId="4c8302d60a1852bc" providerId="LiveId" clId="{607D654C-72F9-48EC-9E96-EF7DAF13F813}" dt="2025-06-23T11:05:44.892" v="791" actId="20577"/>
        <pc:sldMkLst>
          <pc:docMk/>
          <pc:sldMk cId="3399488939" sldId="262"/>
        </pc:sldMkLst>
        <pc:spChg chg="mod">
          <ac:chgData name="Matthew Vologzhin" userId="4c8302d60a1852bc" providerId="LiveId" clId="{607D654C-72F9-48EC-9E96-EF7DAF13F813}" dt="2025-06-23T10:49:45.352" v="84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Matthew Vologzhin" userId="4c8302d60a1852bc" providerId="LiveId" clId="{607D654C-72F9-48EC-9E96-EF7DAF13F813}" dt="2025-06-23T11:05:44.892" v="791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Matthew Vologzhin" userId="4c8302d60a1852bc" providerId="LiveId" clId="{607D654C-72F9-48EC-9E96-EF7DAF13F813}" dt="2025-06-23T10:49:14.357" v="78" actId="20577"/>
          <ac:spMkLst>
            <pc:docMk/>
            <pc:sldMk cId="3399488939" sldId="262"/>
            <ac:spMk id="10" creationId="{E379131F-62EB-47FA-9D57-A2ED68CE9380}"/>
          </ac:spMkLst>
        </pc:spChg>
      </pc:sldChg>
      <pc:sldChg chg="addSp modSp mod">
        <pc:chgData name="Matthew Vologzhin" userId="4c8302d60a1852bc" providerId="LiveId" clId="{607D654C-72F9-48EC-9E96-EF7DAF13F813}" dt="2025-06-23T11:02:59.670" v="741" actId="12788"/>
        <pc:sldMkLst>
          <pc:docMk/>
          <pc:sldMk cId="1079247615" sldId="264"/>
        </pc:sldMkLst>
        <pc:spChg chg="mod">
          <ac:chgData name="Matthew Vologzhin" userId="4c8302d60a1852bc" providerId="LiveId" clId="{607D654C-72F9-48EC-9E96-EF7DAF13F813}" dt="2025-06-23T11:01:33.039" v="602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Matthew Vologzhin" userId="4c8302d60a1852bc" providerId="LiveId" clId="{607D654C-72F9-48EC-9E96-EF7DAF13F813}" dt="2025-06-23T11:01:06.456" v="584" actId="20577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Matthew Vologzhin" userId="4c8302d60a1852bc" providerId="LiveId" clId="{607D654C-72F9-48EC-9E96-EF7DAF13F813}" dt="2025-06-23T11:02:59.670" v="741" actId="12788"/>
          <ac:spMkLst>
            <pc:docMk/>
            <pc:sldMk cId="1079247615" sldId="264"/>
            <ac:spMk id="9" creationId="{732AC00A-DFA0-5B77-4624-AFE63AD0D8B4}"/>
          </ac:spMkLst>
        </pc:spChg>
        <pc:spChg chg="add mod">
          <ac:chgData name="Matthew Vologzhin" userId="4c8302d60a1852bc" providerId="LiveId" clId="{607D654C-72F9-48EC-9E96-EF7DAF13F813}" dt="2025-06-23T11:02:59.670" v="741" actId="12788"/>
          <ac:spMkLst>
            <pc:docMk/>
            <pc:sldMk cId="1079247615" sldId="264"/>
            <ac:spMk id="10" creationId="{57D5CAAE-81D8-9A9E-4ABE-0377D573847B}"/>
          </ac:spMkLst>
        </pc:spChg>
        <pc:spChg chg="mod">
          <ac:chgData name="Matthew Vologzhin" userId="4c8302d60a1852bc" providerId="LiveId" clId="{607D654C-72F9-48EC-9E96-EF7DAF13F813}" dt="2025-06-23T11:02:59.670" v="741" actId="12788"/>
          <ac:spMkLst>
            <pc:docMk/>
            <pc:sldMk cId="1079247615" sldId="264"/>
            <ac:spMk id="11" creationId="{3939C12D-71F9-523F-2E51-2485B65FBEBA}"/>
          </ac:spMkLst>
        </pc:spChg>
        <pc:spChg chg="add mod">
          <ac:chgData name="Matthew Vologzhin" userId="4c8302d60a1852bc" providerId="LiveId" clId="{607D654C-72F9-48EC-9E96-EF7DAF13F813}" dt="2025-06-23T11:02:59.670" v="741" actId="12788"/>
          <ac:spMkLst>
            <pc:docMk/>
            <pc:sldMk cId="1079247615" sldId="264"/>
            <ac:spMk id="12" creationId="{2BEC778D-2FA7-A448-B8C3-C11578BEE0F4}"/>
          </ac:spMkLst>
        </pc:spChg>
      </pc:sldChg>
      <pc:sldChg chg="modSp mod">
        <pc:chgData name="Matthew Vologzhin" userId="4c8302d60a1852bc" providerId="LiveId" clId="{607D654C-72F9-48EC-9E96-EF7DAF13F813}" dt="2025-06-23T11:05:38.179" v="787" actId="20577"/>
        <pc:sldMkLst>
          <pc:docMk/>
          <pc:sldMk cId="1153543674" sldId="265"/>
        </pc:sldMkLst>
      </pc:sldChg>
      <pc:sldChg chg="delSp add del">
        <pc:chgData name="Matthew Vologzhin" userId="4c8302d60a1852bc" providerId="LiveId" clId="{607D654C-72F9-48EC-9E96-EF7DAF13F813}" dt="2025-06-23T11:05:27.361" v="779" actId="47"/>
        <pc:sldMkLst>
          <pc:docMk/>
          <pc:sldMk cId="1864073445" sldId="266"/>
        </pc:sldMkLst>
      </pc:sldChg>
      <pc:sldChg chg="addSp delSp modSp add del mod">
        <pc:chgData name="Matthew Vologzhin" userId="4c8302d60a1852bc" providerId="LiveId" clId="{607D654C-72F9-48EC-9E96-EF7DAF13F813}" dt="2025-06-23T11:04:05.753" v="774" actId="47"/>
        <pc:sldMkLst>
          <pc:docMk/>
          <pc:sldMk cId="2125104722" sldId="266"/>
        </pc:sldMkLst>
      </pc:sldChg>
      <pc:sldChg chg="add del">
        <pc:chgData name="Matthew Vologzhin" userId="4c8302d60a1852bc" providerId="LiveId" clId="{607D654C-72F9-48EC-9E96-EF7DAF13F813}" dt="2025-06-23T11:05:15.851" v="778" actId="47"/>
        <pc:sldMkLst>
          <pc:docMk/>
          <pc:sldMk cId="3806034892" sldId="267"/>
        </pc:sldMkLst>
      </pc:sldChg>
    </pc:docChg>
  </pc:docChgLst>
  <pc:docChgLst>
    <pc:chgData name="Матвей Вологжин" userId="4c8302d60a1852bc" providerId="LiveId" clId="{77EA41E5-A223-4D1E-AE4E-518BA4828626}"/>
    <pc:docChg chg="undo custSel delSld modSld modSection">
      <pc:chgData name="Матвей Вологжин" userId="4c8302d60a1852bc" providerId="LiveId" clId="{77EA41E5-A223-4D1E-AE4E-518BA4828626}" dt="2025-01-17T10:07:39.474" v="1087" actId="1076"/>
      <pc:docMkLst>
        <pc:docMk/>
      </pc:docMkLst>
      <pc:sldChg chg="del">
        <pc:chgData name="Матвей Вологжин" userId="4c8302d60a1852bc" providerId="LiveId" clId="{77EA41E5-A223-4D1E-AE4E-518BA4828626}" dt="2025-01-17T09:59:32.844" v="243" actId="2696"/>
        <pc:sldMkLst>
          <pc:docMk/>
          <pc:sldMk cId="723485942" sldId="266"/>
        </pc:sldMkLst>
      </pc:sldChg>
    </pc:docChg>
  </pc:docChgLst>
  <pc:docChgLst>
    <pc:chgData name="Матвей Вологжин" userId="4c8302d60a1852bc" providerId="LiveId" clId="{ABBAEC97-8946-4F60-930B-B9F4969FA0D5}"/>
    <pc:docChg chg="undo custSel addSld delSld modSld modSection">
      <pc:chgData name="Матвей Вологжин" userId="4c8302d60a1852bc" providerId="LiveId" clId="{ABBAEC97-8946-4F60-930B-B9F4969FA0D5}" dt="2025-02-03T09:45:10.462" v="1539" actId="20577"/>
      <pc:docMkLst>
        <pc:docMk/>
      </pc:docMkLst>
      <pc:sldChg chg="addSp delSp modSp new mod modTransition">
        <pc:chgData name="Матвей Вологжин" userId="4c8302d60a1852bc" providerId="LiveId" clId="{ABBAEC97-8946-4F60-930B-B9F4969FA0D5}" dt="2025-02-03T09:21:37.551" v="676"/>
        <pc:sldMkLst>
          <pc:docMk/>
          <pc:sldMk cId="370702641" sldId="265"/>
        </pc:sldMkLst>
      </pc:sldChg>
      <pc:sldChg chg="addSp delSp modSp add mod">
        <pc:chgData name="Матвей Вологжин" userId="4c8302d60a1852bc" providerId="LiveId" clId="{ABBAEC97-8946-4F60-930B-B9F4969FA0D5}" dt="2025-02-03T09:39:51.847" v="953" actId="1038"/>
        <pc:sldMkLst>
          <pc:docMk/>
          <pc:sldMk cId="843984867" sldId="266"/>
        </pc:sldMkLst>
      </pc:sldChg>
      <pc:sldChg chg="new del">
        <pc:chgData name="Матвей Вологжин" userId="4c8302d60a1852bc" providerId="LiveId" clId="{ABBAEC97-8946-4F60-930B-B9F4969FA0D5}" dt="2025-02-03T09:35:30.665" v="770" actId="47"/>
        <pc:sldMkLst>
          <pc:docMk/>
          <pc:sldMk cId="4270553588" sldId="267"/>
        </pc:sldMkLst>
      </pc:sldChg>
      <pc:sldChg chg="addSp delSp modSp add mod">
        <pc:chgData name="Матвей Вологжин" userId="4c8302d60a1852bc" providerId="LiveId" clId="{ABBAEC97-8946-4F60-930B-B9F4969FA0D5}" dt="2025-02-03T09:40:51.194" v="954" actId="1076"/>
        <pc:sldMkLst>
          <pc:docMk/>
          <pc:sldMk cId="2843503034" sldId="268"/>
        </pc:sldMkLst>
      </pc:sldChg>
      <pc:sldChg chg="addSp delSp modSp add mod">
        <pc:chgData name="Матвей Вологжин" userId="4c8302d60a1852bc" providerId="LiveId" clId="{ABBAEC97-8946-4F60-930B-B9F4969FA0D5}" dt="2025-02-03T09:37:24.481" v="800" actId="1076"/>
        <pc:sldMkLst>
          <pc:docMk/>
          <pc:sldMk cId="603655766" sldId="269"/>
        </pc:sldMkLst>
      </pc:sldChg>
    </pc:docChg>
  </pc:docChgLst>
  <pc:docChgLst>
    <pc:chgData name="Matthew Vologzhin" userId="4c8302d60a1852bc" providerId="LiveId" clId="{43D2DB04-2FFA-4922-AC2D-3CE1BA05ED59}"/>
    <pc:docChg chg="undo custSel delSld modSld addSection modSection">
      <pc:chgData name="Matthew Vologzhin" userId="4c8302d60a1852bc" providerId="LiveId" clId="{43D2DB04-2FFA-4922-AC2D-3CE1BA05ED59}" dt="2025-05-12T10:13:58.875" v="879" actId="20577"/>
      <pc:docMkLst>
        <pc:docMk/>
      </pc:docMkLst>
      <pc:sldChg chg="modSp mod">
        <pc:chgData name="Matthew Vologzhin" userId="4c8302d60a1852bc" providerId="LiveId" clId="{43D2DB04-2FFA-4922-AC2D-3CE1BA05ED59}" dt="2025-05-12T10:01:35.973" v="5" actId="20577"/>
        <pc:sldMkLst>
          <pc:docMk/>
          <pc:sldMk cId="624276385" sldId="256"/>
        </pc:sldMkLst>
        <pc:spChg chg="mod">
          <ac:chgData name="Matthew Vologzhin" userId="4c8302d60a1852bc" providerId="LiveId" clId="{43D2DB04-2FFA-4922-AC2D-3CE1BA05ED59}" dt="2025-05-12T10:01:35.973" v="5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 delAnim">
        <pc:chgData name="Matthew Vologzhin" userId="4c8302d60a1852bc" providerId="LiveId" clId="{43D2DB04-2FFA-4922-AC2D-3CE1BA05ED59}" dt="2025-05-12T10:12:03.225" v="678" actId="14861"/>
        <pc:sldMkLst>
          <pc:docMk/>
          <pc:sldMk cId="3399488939" sldId="262"/>
        </pc:sldMkLst>
        <pc:spChg chg="mod">
          <ac:chgData name="Matthew Vologzhin" userId="4c8302d60a1852bc" providerId="LiveId" clId="{43D2DB04-2FFA-4922-AC2D-3CE1BA05ED59}" dt="2025-05-12T10:01:54.971" v="23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Matthew Vologzhin" userId="4c8302d60a1852bc" providerId="LiveId" clId="{43D2DB04-2FFA-4922-AC2D-3CE1BA05ED59}" dt="2025-05-12T10:01:44.383" v="11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Matthew Vologzhin" userId="4c8302d60a1852bc" providerId="LiveId" clId="{43D2DB04-2FFA-4922-AC2D-3CE1BA05ED59}" dt="2025-05-12T10:09:53.014" v="671" actId="114"/>
          <ac:spMkLst>
            <pc:docMk/>
            <pc:sldMk cId="3399488939" sldId="262"/>
            <ac:spMk id="10" creationId="{E379131F-62EB-47FA-9D57-A2ED68CE9380}"/>
          </ac:spMkLst>
        </pc:spChg>
      </pc:sldChg>
      <pc:sldChg chg="addSp delSp modSp mod">
        <pc:chgData name="Matthew Vologzhin" userId="4c8302d60a1852bc" providerId="LiveId" clId="{43D2DB04-2FFA-4922-AC2D-3CE1BA05ED59}" dt="2025-05-12T10:13:58.875" v="879" actId="20577"/>
        <pc:sldMkLst>
          <pc:docMk/>
          <pc:sldMk cId="1079247615" sldId="264"/>
        </pc:sldMkLst>
        <pc:spChg chg="mod">
          <ac:chgData name="Matthew Vologzhin" userId="4c8302d60a1852bc" providerId="LiveId" clId="{43D2DB04-2FFA-4922-AC2D-3CE1BA05ED59}" dt="2025-05-12T10:13:58.875" v="879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Matthew Vologzhin" userId="4c8302d60a1852bc" providerId="LiveId" clId="{43D2DB04-2FFA-4922-AC2D-3CE1BA05ED59}" dt="2025-05-12T10:13:40.609" v="863" actId="114"/>
          <ac:spMkLst>
            <pc:docMk/>
            <pc:sldMk cId="1079247615" sldId="264"/>
            <ac:spMk id="3" creationId="{595C4658-AA72-152C-427A-74C6E15F8A73}"/>
          </ac:spMkLst>
        </pc:spChg>
      </pc:sldChg>
      <pc:sldChg chg="del">
        <pc:chgData name="Matthew Vologzhin" userId="4c8302d60a1852bc" providerId="LiveId" clId="{43D2DB04-2FFA-4922-AC2D-3CE1BA05ED59}" dt="2025-05-12T10:12:19.756" v="679" actId="47"/>
        <pc:sldMkLst>
          <pc:docMk/>
          <pc:sldMk cId="3511704698" sldId="265"/>
        </pc:sldMkLst>
      </pc:sldChg>
    </pc:docChg>
  </pc:docChgLst>
  <pc:docChgLst>
    <pc:chgData name="Матвей Вологжин" userId="4c8302d60a1852bc" providerId="LiveId" clId="{26B5E280-83D4-447E-94EB-371D80E6DB76}"/>
    <pc:docChg chg="custSel addSld delSld modSld modSection">
      <pc:chgData name="Матвей Вологжин" userId="4c8302d60a1852bc" providerId="LiveId" clId="{26B5E280-83D4-447E-94EB-371D80E6DB76}" dt="2025-03-03T09:47:09.906" v="434" actId="1035"/>
      <pc:docMkLst>
        <pc:docMk/>
      </pc:docMkLst>
      <pc:sldChg chg="modSp mod">
        <pc:chgData name="Матвей Вологжин" userId="4c8302d60a1852bc" providerId="LiveId" clId="{26B5E280-83D4-447E-94EB-371D80E6DB76}" dt="2025-03-03T08:03:23.151" v="5" actId="20577"/>
        <pc:sldMkLst>
          <pc:docMk/>
          <pc:sldMk cId="624276385" sldId="256"/>
        </pc:sldMkLst>
      </pc:sldChg>
      <pc:sldChg chg="addSp delSp modSp mod">
        <pc:chgData name="Матвей Вологжин" userId="4c8302d60a1852bc" providerId="LiveId" clId="{26B5E280-83D4-447E-94EB-371D80E6DB76}" dt="2025-03-03T09:23:22.316" v="319" actId="1076"/>
        <pc:sldMkLst>
          <pc:docMk/>
          <pc:sldMk cId="3399488939" sldId="262"/>
        </pc:sldMkLst>
      </pc:sldChg>
      <pc:sldChg chg="delSp modSp mod">
        <pc:chgData name="Матвей Вологжин" userId="4c8302d60a1852bc" providerId="LiveId" clId="{26B5E280-83D4-447E-94EB-371D80E6DB76}" dt="2025-03-03T09:47:09.906" v="434" actId="1035"/>
        <pc:sldMkLst>
          <pc:docMk/>
          <pc:sldMk cId="1079247615" sldId="264"/>
        </pc:sldMkLst>
      </pc:sldChg>
      <pc:sldChg chg="addSp delSp modSp new mod modTransition">
        <pc:chgData name="Матвей Вологжин" userId="4c8302d60a1852bc" providerId="LiveId" clId="{26B5E280-83D4-447E-94EB-371D80E6DB76}" dt="2025-03-03T09:23:03.038" v="313"/>
        <pc:sldMkLst>
          <pc:docMk/>
          <pc:sldMk cId="3509013034" sldId="265"/>
        </pc:sldMkLst>
      </pc:sldChg>
      <pc:sldChg chg="del">
        <pc:chgData name="Матвей Вологжин" userId="4c8302d60a1852bc" providerId="LiveId" clId="{26B5E280-83D4-447E-94EB-371D80E6DB76}" dt="2025-03-03T08:06:50.241" v="241" actId="47"/>
        <pc:sldMkLst>
          <pc:docMk/>
          <pc:sldMk cId="3931125712" sldId="268"/>
        </pc:sldMkLst>
      </pc:sldChg>
      <pc:sldChg chg="del">
        <pc:chgData name="Матвей Вологжин" userId="4c8302d60a1852bc" providerId="LiveId" clId="{26B5E280-83D4-447E-94EB-371D80E6DB76}" dt="2025-03-03T08:06:52.478" v="244" actId="47"/>
        <pc:sldMkLst>
          <pc:docMk/>
          <pc:sldMk cId="3787131012" sldId="269"/>
        </pc:sldMkLst>
      </pc:sldChg>
      <pc:sldChg chg="del">
        <pc:chgData name="Матвей Вологжин" userId="4c8302d60a1852bc" providerId="LiveId" clId="{26B5E280-83D4-447E-94EB-371D80E6DB76}" dt="2025-03-03T08:06:51.500" v="243" actId="47"/>
        <pc:sldMkLst>
          <pc:docMk/>
          <pc:sldMk cId="66913844" sldId="270"/>
        </pc:sldMkLst>
      </pc:sldChg>
      <pc:sldChg chg="del">
        <pc:chgData name="Матвей Вологжин" userId="4c8302d60a1852bc" providerId="LiveId" clId="{26B5E280-83D4-447E-94EB-371D80E6DB76}" dt="2025-03-03T08:06:50.642" v="242" actId="47"/>
        <pc:sldMkLst>
          <pc:docMk/>
          <pc:sldMk cId="1041392744" sldId="271"/>
        </pc:sldMkLst>
      </pc:sldChg>
    </pc:docChg>
  </pc:docChgLst>
  <pc:docChgLst>
    <pc:chgData name="Матвей Вологжин" userId="4c8302d60a1852bc" providerId="LiveId" clId="{9255B762-BF05-4A67-A2B8-E12E5494B7D8}"/>
    <pc:docChg chg="undo custSel addSld delSld modSld sldOrd modSection">
      <pc:chgData name="Матвей Вологжин" userId="4c8302d60a1852bc" providerId="LiveId" clId="{9255B762-BF05-4A67-A2B8-E12E5494B7D8}" dt="2025-03-10T08:28:28.257" v="937" actId="12"/>
      <pc:docMkLst>
        <pc:docMk/>
      </pc:docMkLst>
      <pc:sldChg chg="addSp modSp mod">
        <pc:chgData name="Матвей Вологжин" userId="4c8302d60a1852bc" providerId="LiveId" clId="{9255B762-BF05-4A67-A2B8-E12E5494B7D8}" dt="2025-03-10T08:05:13.987" v="145"/>
        <pc:sldMkLst>
          <pc:docMk/>
          <pc:sldMk cId="624276385" sldId="256"/>
        </pc:sldMkLst>
      </pc:sldChg>
      <pc:sldChg chg="addSp modSp mod">
        <pc:chgData name="Матвей Вологжин" userId="4c8302d60a1852bc" providerId="LiveId" clId="{9255B762-BF05-4A67-A2B8-E12E5494B7D8}" dt="2025-03-10T08:24:26.319" v="534" actId="1076"/>
        <pc:sldMkLst>
          <pc:docMk/>
          <pc:sldMk cId="1053600853" sldId="259"/>
        </pc:sldMkLst>
      </pc:sldChg>
      <pc:sldChg chg="addSp delSp modSp mod">
        <pc:chgData name="Матвей Вологжин" userId="4c8302d60a1852bc" providerId="LiveId" clId="{9255B762-BF05-4A67-A2B8-E12E5494B7D8}" dt="2025-03-10T08:19:04.402" v="511" actId="20577"/>
        <pc:sldMkLst>
          <pc:docMk/>
          <pc:sldMk cId="3399488939" sldId="262"/>
        </pc:sldMkLst>
      </pc:sldChg>
      <pc:sldChg chg="addSp delSp modSp mod">
        <pc:chgData name="Матвей Вологжин" userId="4c8302d60a1852bc" providerId="LiveId" clId="{9255B762-BF05-4A67-A2B8-E12E5494B7D8}" dt="2025-03-10T08:28:28.257" v="937" actId="12"/>
        <pc:sldMkLst>
          <pc:docMk/>
          <pc:sldMk cId="1079247615" sldId="264"/>
        </pc:sldMkLst>
      </pc:sldChg>
      <pc:sldChg chg="addSp delSp modSp mod">
        <pc:chgData name="Матвей Вологжин" userId="4c8302d60a1852bc" providerId="LiveId" clId="{9255B762-BF05-4A67-A2B8-E12E5494B7D8}" dt="2025-03-10T08:01:17.375" v="102" actId="1076"/>
        <pc:sldMkLst>
          <pc:docMk/>
          <pc:sldMk cId="3509013034" sldId="265"/>
        </pc:sldMkLst>
      </pc:sldChg>
      <pc:sldChg chg="delSp modSp add mod">
        <pc:chgData name="Матвей Вологжин" userId="4c8302d60a1852bc" providerId="LiveId" clId="{9255B762-BF05-4A67-A2B8-E12E5494B7D8}" dt="2025-03-10T08:00:06.641" v="72" actId="14100"/>
        <pc:sldMkLst>
          <pc:docMk/>
          <pc:sldMk cId="1285480195" sldId="266"/>
        </pc:sldMkLst>
      </pc:sldChg>
      <pc:sldChg chg="delSp modSp add mod">
        <pc:chgData name="Матвей Вологжин" userId="4c8302d60a1852bc" providerId="LiveId" clId="{9255B762-BF05-4A67-A2B8-E12E5494B7D8}" dt="2025-03-10T08:00:12.989" v="74" actId="1076"/>
        <pc:sldMkLst>
          <pc:docMk/>
          <pc:sldMk cId="2889893292" sldId="267"/>
        </pc:sldMkLst>
      </pc:sldChg>
      <pc:sldChg chg="addSp delSp modSp add mod">
        <pc:chgData name="Матвей Вологжин" userId="4c8302d60a1852bc" providerId="LiveId" clId="{9255B762-BF05-4A67-A2B8-E12E5494B7D8}" dt="2025-03-10T08:02:39.714" v="120"/>
        <pc:sldMkLst>
          <pc:docMk/>
          <pc:sldMk cId="3302097176" sldId="268"/>
        </pc:sldMkLst>
      </pc:sldChg>
      <pc:sldChg chg="delSp modSp add mod">
        <pc:chgData name="Матвей Вологжин" userId="4c8302d60a1852bc" providerId="LiveId" clId="{9255B762-BF05-4A67-A2B8-E12E5494B7D8}" dt="2025-03-10T08:00:52.058" v="91" actId="1076"/>
        <pc:sldMkLst>
          <pc:docMk/>
          <pc:sldMk cId="2853230223" sldId="269"/>
        </pc:sldMkLst>
      </pc:sldChg>
      <pc:sldChg chg="addSp delSp modSp add mod">
        <pc:chgData name="Матвей Вологжин" userId="4c8302d60a1852bc" providerId="LiveId" clId="{9255B762-BF05-4A67-A2B8-E12E5494B7D8}" dt="2025-03-10T08:02:10.362" v="109" actId="1076"/>
        <pc:sldMkLst>
          <pc:docMk/>
          <pc:sldMk cId="2898286304" sldId="270"/>
        </pc:sldMkLst>
      </pc:sldChg>
      <pc:sldChg chg="add del">
        <pc:chgData name="Матвей Вологжин" userId="4c8302d60a1852bc" providerId="LiveId" clId="{9255B762-BF05-4A67-A2B8-E12E5494B7D8}" dt="2025-03-10T08:02:15.014" v="110" actId="47"/>
        <pc:sldMkLst>
          <pc:docMk/>
          <pc:sldMk cId="826061542" sldId="271"/>
        </pc:sldMkLst>
      </pc:sldChg>
      <pc:sldChg chg="add del ord">
        <pc:chgData name="Матвей Вологжин" userId="4c8302d60a1852bc" providerId="LiveId" clId="{9255B762-BF05-4A67-A2B8-E12E5494B7D8}" dt="2025-03-10T08:03:18.210" v="143" actId="47"/>
        <pc:sldMkLst>
          <pc:docMk/>
          <pc:sldMk cId="2920373992" sldId="272"/>
        </pc:sldMkLst>
      </pc:sldChg>
      <pc:sldChg chg="addSp delSp modSp add mod ord">
        <pc:chgData name="Матвей Вологжин" userId="4c8302d60a1852bc" providerId="LiveId" clId="{9255B762-BF05-4A67-A2B8-E12E5494B7D8}" dt="2025-03-10T08:02:35.464" v="119" actId="1076"/>
        <pc:sldMkLst>
          <pc:docMk/>
          <pc:sldMk cId="709733207" sldId="273"/>
        </pc:sldMkLst>
      </pc:sldChg>
      <pc:sldChg chg="addSp delSp modSp add mod">
        <pc:chgData name="Матвей Вологжин" userId="4c8302d60a1852bc" providerId="LiveId" clId="{9255B762-BF05-4A67-A2B8-E12E5494B7D8}" dt="2025-03-10T08:03:12.605" v="140" actId="1076"/>
        <pc:sldMkLst>
          <pc:docMk/>
          <pc:sldMk cId="3470768608" sldId="274"/>
        </pc:sldMkLst>
      </pc:sldChg>
      <pc:sldChg chg="addSp delSp modSp add del mod">
        <pc:chgData name="Матвей Вологжин" userId="4c8302d60a1852bc" providerId="LiveId" clId="{9255B762-BF05-4A67-A2B8-E12E5494B7D8}" dt="2025-03-10T08:02:56.264" v="134"/>
        <pc:sldMkLst>
          <pc:docMk/>
          <pc:sldMk cId="3607295628" sldId="275"/>
        </pc:sldMkLst>
      </pc:sldChg>
      <pc:sldChg chg="add del">
        <pc:chgData name="Матвей Вологжин" userId="4c8302d60a1852bc" providerId="LiveId" clId="{9255B762-BF05-4A67-A2B8-E12E5494B7D8}" dt="2025-03-10T08:02:55.721" v="132"/>
        <pc:sldMkLst>
          <pc:docMk/>
          <pc:sldMk cId="2609637832" sldId="276"/>
        </pc:sldMkLst>
      </pc:sldChg>
    </pc:docChg>
  </pc:docChgLst>
  <pc:docChgLst>
    <pc:chgData name="Матвей Вологжин" userId="4c8302d60a1852bc" providerId="LiveId" clId="{293DB23C-0B80-4E00-B7E0-1565122FD861}"/>
    <pc:docChg chg="undo custSel addSld modSld modMainMaster modSection">
      <pc:chgData name="Матвей Вологжин" userId="4c8302d60a1852bc" providerId="LiveId" clId="{293DB23C-0B80-4E00-B7E0-1565122FD861}" dt="2024-11-25T09:37:43.313" v="907"/>
      <pc:docMkLst>
        <pc:docMk/>
      </pc:docMkLst>
      <pc:sldChg chg="modSp mod setBg">
        <pc:chgData name="Матвей Вологжин" userId="4c8302d60a1852bc" providerId="LiveId" clId="{293DB23C-0B80-4E00-B7E0-1565122FD861}" dt="2024-11-25T09:37:43.313" v="907"/>
        <pc:sldMkLst>
          <pc:docMk/>
          <pc:sldMk cId="624276385" sldId="256"/>
        </pc:sldMkLst>
      </pc:sldChg>
      <pc:sldChg chg="addSp delSp modSp mod setBg">
        <pc:chgData name="Матвей Вологжин" userId="4c8302d60a1852bc" providerId="LiveId" clId="{293DB23C-0B80-4E00-B7E0-1565122FD861}" dt="2024-11-25T09:36:43.637" v="906" actId="20577"/>
        <pc:sldMkLst>
          <pc:docMk/>
          <pc:sldMk cId="3399488939" sldId="262"/>
        </pc:sldMkLst>
      </pc:sldChg>
      <pc:sldChg chg="addSp delSp modSp mod">
        <pc:chgData name="Матвей Вологжин" userId="4c8302d60a1852bc" providerId="LiveId" clId="{293DB23C-0B80-4E00-B7E0-1565122FD861}" dt="2024-11-25T09:28:21.146" v="876" actId="12788"/>
        <pc:sldMkLst>
          <pc:docMk/>
          <pc:sldMk cId="1079247615" sldId="264"/>
        </pc:sldMkLst>
      </pc:sldChg>
      <pc:sldChg chg="addSp delSp modSp mod setBg">
        <pc:chgData name="Матвей Вологжин" userId="4c8302d60a1852bc" providerId="LiveId" clId="{293DB23C-0B80-4E00-B7E0-1565122FD861}" dt="2024-11-25T09:29:29.490" v="882"/>
        <pc:sldMkLst>
          <pc:docMk/>
          <pc:sldMk cId="1631689963" sldId="265"/>
        </pc:sldMkLst>
      </pc:sldChg>
      <pc:sldChg chg="addSp delSp modSp add mod">
        <pc:chgData name="Матвей Вологжин" userId="4c8302d60a1852bc" providerId="LiveId" clId="{293DB23C-0B80-4E00-B7E0-1565122FD861}" dt="2024-11-25T09:13:25.430" v="354" actId="1076"/>
        <pc:sldMkLst>
          <pc:docMk/>
          <pc:sldMk cId="3790069575" sldId="266"/>
        </pc:sldMkLst>
      </pc:sldChg>
      <pc:sldChg chg="addSp delSp modSp new mod setBg">
        <pc:chgData name="Матвей Вологжин" userId="4c8302d60a1852bc" providerId="LiveId" clId="{293DB23C-0B80-4E00-B7E0-1565122FD861}" dt="2024-11-25T09:29:23.184" v="881"/>
        <pc:sldMkLst>
          <pc:docMk/>
          <pc:sldMk cId="2675774026" sldId="267"/>
        </pc:sldMkLst>
      </pc:sldChg>
      <pc:sldChg chg="addSp delSp modSp add mod setBg">
        <pc:chgData name="Матвей Вологжин" userId="4c8302d60a1852bc" providerId="LiveId" clId="{293DB23C-0B80-4E00-B7E0-1565122FD861}" dt="2024-11-25T09:29:23.184" v="881"/>
        <pc:sldMkLst>
          <pc:docMk/>
          <pc:sldMk cId="4264637234" sldId="268"/>
        </pc:sldMkLst>
      </pc:sldChg>
      <pc:sldChg chg="addSp delSp modSp add mod setBg">
        <pc:chgData name="Матвей Вологжин" userId="4c8302d60a1852bc" providerId="LiveId" clId="{293DB23C-0B80-4E00-B7E0-1565122FD861}" dt="2024-11-25T09:29:23.184" v="881"/>
        <pc:sldMkLst>
          <pc:docMk/>
          <pc:sldMk cId="1507682468" sldId="269"/>
        </pc:sldMkLst>
      </pc:sldChg>
      <pc:sldMasterChg chg="setBg modSldLayout">
        <pc:chgData name="Матвей Вологжин" userId="4c8302d60a1852bc" providerId="LiveId" clId="{293DB23C-0B80-4E00-B7E0-1565122FD861}" dt="2024-11-25T09:29:23.184" v="881"/>
        <pc:sldMasterMkLst>
          <pc:docMk/>
          <pc:sldMasterMk cId="474694138" sldId="2147483648"/>
        </pc:sldMasterMkLst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871828670" sldId="2147483649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156156048" sldId="2147483650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471916712" sldId="2147483651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702283523" sldId="2147483652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035191982" sldId="2147483653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455830936" sldId="2147483654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582519919" sldId="2147483655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601337658" sldId="2147483656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241536481" sldId="2147483657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602542447" sldId="2147483658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878422407" sldId="2147483659"/>
          </pc:sldLayoutMkLst>
        </pc:sldLayoutChg>
      </pc:sldMasterChg>
    </pc:docChg>
  </pc:docChgLst>
  <pc:docChgLst>
    <pc:chgData name="Matthew Vologzhin" userId="4c8302d60a1852bc" providerId="LiveId" clId="{A0ECFB61-7C7F-4228-9662-53383B1F73A8}"/>
    <pc:docChg chg="undo custSel addSld delSld modSld delSection modSection">
      <pc:chgData name="Matthew Vologzhin" userId="4c8302d60a1852bc" providerId="LiveId" clId="{A0ECFB61-7C7F-4228-9662-53383B1F73A8}" dt="2025-06-14T09:09:55.001" v="1039"/>
      <pc:docMkLst>
        <pc:docMk/>
      </pc:docMkLst>
      <pc:sldChg chg="addSp delSp modSp add mod">
        <pc:chgData name="Matthew Vologzhin" userId="4c8302d60a1852bc" providerId="LiveId" clId="{A0ECFB61-7C7F-4228-9662-53383B1F73A8}" dt="2025-06-14T09:08:22.558" v="899" actId="14861"/>
        <pc:sldMkLst>
          <pc:docMk/>
          <pc:sldMk cId="1153543674" sldId="265"/>
        </pc:sldMkLst>
        <pc:spChg chg="mod">
          <ac:chgData name="Matthew Vologzhin" userId="4c8302d60a1852bc" providerId="LiveId" clId="{A0ECFB61-7C7F-4228-9662-53383B1F73A8}" dt="2025-06-14T09:08:06.486" v="895" actId="1036"/>
          <ac:spMkLst>
            <pc:docMk/>
            <pc:sldMk cId="1153543674" sldId="265"/>
            <ac:spMk id="5" creationId="{35C3E442-D08E-2D2A-3AC7-1A6C629008DB}"/>
          </ac:spMkLst>
        </pc:spChg>
        <pc:picChg chg="add mod">
          <ac:chgData name="Matthew Vologzhin" userId="4c8302d60a1852bc" providerId="LiveId" clId="{A0ECFB61-7C7F-4228-9662-53383B1F73A8}" dt="2025-06-14T09:08:22.558" v="899" actId="14861"/>
          <ac:picMkLst>
            <pc:docMk/>
            <pc:sldMk cId="1153543674" sldId="265"/>
            <ac:picMk id="1026" creationId="{1D1204A8-AABB-EB3E-9B7E-066366538B68}"/>
          </ac:picMkLst>
        </pc:picChg>
      </pc:sldChg>
      <pc:sldChg chg="del">
        <pc:chgData name="Matthew Vologzhin" userId="4c8302d60a1852bc" providerId="LiveId" clId="{A0ECFB61-7C7F-4228-9662-53383B1F73A8}" dt="2025-06-14T09:04:05.267" v="657" actId="47"/>
        <pc:sldMkLst>
          <pc:docMk/>
          <pc:sldMk cId="1435575132" sldId="266"/>
        </pc:sldMkLst>
      </pc:sldChg>
      <pc:sldChg chg="del">
        <pc:chgData name="Matthew Vologzhin" userId="4c8302d60a1852bc" providerId="LiveId" clId="{A0ECFB61-7C7F-4228-9662-53383B1F73A8}" dt="2025-06-14T09:04:05.884" v="658" actId="47"/>
        <pc:sldMkLst>
          <pc:docMk/>
          <pc:sldMk cId="721717261" sldId="267"/>
        </pc:sldMkLst>
      </pc:sldChg>
      <pc:sldChg chg="del">
        <pc:chgData name="Matthew Vologzhin" userId="4c8302d60a1852bc" providerId="LiveId" clId="{A0ECFB61-7C7F-4228-9662-53383B1F73A8}" dt="2025-06-14T09:04:06.970" v="659" actId="47"/>
        <pc:sldMkLst>
          <pc:docMk/>
          <pc:sldMk cId="2642036565" sldId="268"/>
        </pc:sldMkLst>
      </pc:sldChg>
    </pc:docChg>
  </pc:docChgLst>
  <pc:docChgLst>
    <pc:chgData name="Матвей Вологжин" userId="4c8302d60a1852bc" providerId="LiveId" clId="{15BF66E9-CFE2-49C6-878A-9B866C1389C5}"/>
    <pc:docChg chg="undo custSel addSld delSld modSld modSection">
      <pc:chgData name="Матвей Вологжин" userId="4c8302d60a1852bc" providerId="LiveId" clId="{15BF66E9-CFE2-49C6-878A-9B866C1389C5}" dt="2025-03-17T08:28:48.045" v="1250"/>
      <pc:docMkLst>
        <pc:docMk/>
      </pc:docMkLst>
      <pc:sldChg chg="addSp delSp modSp new mod modTransition setBg">
        <pc:chgData name="Матвей Вологжин" userId="4c8302d60a1852bc" providerId="LiveId" clId="{15BF66E9-CFE2-49C6-878A-9B866C1389C5}" dt="2025-03-17T08:25:44.765" v="1224"/>
        <pc:sldMkLst>
          <pc:docMk/>
          <pc:sldMk cId="2725299507" sldId="265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509013034" sldId="265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1285480195" sldId="266"/>
        </pc:sldMkLst>
      </pc:sldChg>
      <pc:sldChg chg="addSp delSp modSp new mod modTransition">
        <pc:chgData name="Матвей Вологжин" userId="4c8302d60a1852bc" providerId="LiveId" clId="{15BF66E9-CFE2-49C6-878A-9B866C1389C5}" dt="2025-03-17T08:28:26.661" v="1248" actId="1076"/>
        <pc:sldMkLst>
          <pc:docMk/>
          <pc:sldMk cId="2232161950" sldId="266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89893292" sldId="267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302097176" sldId="268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53230223" sldId="269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98286304" sldId="270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709733207" sldId="273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470768608" sldId="274"/>
        </pc:sldMkLst>
      </pc:sldChg>
    </pc:docChg>
  </pc:docChgLst>
  <pc:docChgLst>
    <pc:chgData name="Matthew Vologzhin" userId="4c8302d60a1852bc" providerId="LiveId" clId="{A68856CD-ABC1-499A-9BE2-BFD5C487F6CA}"/>
    <pc:docChg chg="undo custSel addSld modSld">
      <pc:chgData name="Matthew Vologzhin" userId="4c8302d60a1852bc" providerId="LiveId" clId="{A68856CD-ABC1-499A-9BE2-BFD5C487F6CA}" dt="2025-04-28T08:13:13.280" v="1611" actId="1036"/>
      <pc:docMkLst>
        <pc:docMk/>
      </pc:docMkLst>
      <pc:sldChg chg="modSp mod">
        <pc:chgData name="Matthew Vologzhin" userId="4c8302d60a1852bc" providerId="LiveId" clId="{A68856CD-ABC1-499A-9BE2-BFD5C487F6CA}" dt="2025-04-28T07:51:01.077" v="13" actId="20577"/>
        <pc:sldMkLst>
          <pc:docMk/>
          <pc:sldMk cId="624276385" sldId="256"/>
        </pc:sldMkLst>
        <pc:spChg chg="mod">
          <ac:chgData name="Matthew Vologzhin" userId="4c8302d60a1852bc" providerId="LiveId" clId="{A68856CD-ABC1-499A-9BE2-BFD5C487F6CA}" dt="2025-04-28T07:51:01.077" v="13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modSp mod">
        <pc:chgData name="Matthew Vologzhin" userId="4c8302d60a1852bc" providerId="LiveId" clId="{A68856CD-ABC1-499A-9BE2-BFD5C487F6CA}" dt="2025-04-28T08:10:54.028" v="1312" actId="20577"/>
        <pc:sldMkLst>
          <pc:docMk/>
          <pc:sldMk cId="3399488939" sldId="262"/>
        </pc:sldMkLst>
        <pc:spChg chg="mod">
          <ac:chgData name="Matthew Vologzhin" userId="4c8302d60a1852bc" providerId="LiveId" clId="{A68856CD-ABC1-499A-9BE2-BFD5C487F6CA}" dt="2025-04-28T07:51:23.701" v="33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Matthew Vologzhin" userId="4c8302d60a1852bc" providerId="LiveId" clId="{A68856CD-ABC1-499A-9BE2-BFD5C487F6CA}" dt="2025-04-28T07:51:11.582" v="19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Matthew Vologzhin" userId="4c8302d60a1852bc" providerId="LiveId" clId="{A68856CD-ABC1-499A-9BE2-BFD5C487F6CA}" dt="2025-04-28T08:10:54.028" v="1312" actId="20577"/>
          <ac:spMkLst>
            <pc:docMk/>
            <pc:sldMk cId="3399488939" sldId="262"/>
            <ac:spMk id="10" creationId="{E379131F-62EB-47FA-9D57-A2ED68CE9380}"/>
          </ac:spMkLst>
        </pc:spChg>
      </pc:sldChg>
      <pc:sldChg chg="modSp mod">
        <pc:chgData name="Matthew Vologzhin" userId="4c8302d60a1852bc" providerId="LiveId" clId="{A68856CD-ABC1-499A-9BE2-BFD5C487F6CA}" dt="2025-04-28T08:13:13.280" v="1611" actId="1036"/>
        <pc:sldMkLst>
          <pc:docMk/>
          <pc:sldMk cId="1079247615" sldId="264"/>
        </pc:sldMkLst>
        <pc:spChg chg="mod">
          <ac:chgData name="Matthew Vologzhin" userId="4c8302d60a1852bc" providerId="LiveId" clId="{A68856CD-ABC1-499A-9BE2-BFD5C487F6CA}" dt="2025-04-28T08:10:27.641" v="1236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Matthew Vologzhin" userId="4c8302d60a1852bc" providerId="LiveId" clId="{A68856CD-ABC1-499A-9BE2-BFD5C487F6CA}" dt="2025-04-28T08:12:58.131" v="1575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Matthew Vologzhin" userId="4c8302d60a1852bc" providerId="LiveId" clId="{A68856CD-ABC1-499A-9BE2-BFD5C487F6CA}" dt="2025-04-28T08:11:51.978" v="1408" actId="20577"/>
          <ac:spMkLst>
            <pc:docMk/>
            <pc:sldMk cId="1079247615" sldId="264"/>
            <ac:spMk id="9" creationId="{732AC00A-DFA0-5B77-4624-AFE63AD0D8B4}"/>
          </ac:spMkLst>
        </pc:spChg>
        <pc:spChg chg="mod">
          <ac:chgData name="Matthew Vologzhin" userId="4c8302d60a1852bc" providerId="LiveId" clId="{A68856CD-ABC1-499A-9BE2-BFD5C487F6CA}" dt="2025-04-28T08:11:03.534" v="1323" actId="20577"/>
          <ac:spMkLst>
            <pc:docMk/>
            <pc:sldMk cId="1079247615" sldId="264"/>
            <ac:spMk id="11" creationId="{3939C12D-71F9-523F-2E51-2485B65FBEBA}"/>
          </ac:spMkLst>
        </pc:spChg>
      </pc:sldChg>
      <pc:sldChg chg="addSp delSp modSp mod">
        <pc:chgData name="Matthew Vologzhin" userId="4c8302d60a1852bc" providerId="LiveId" clId="{A68856CD-ABC1-499A-9BE2-BFD5C487F6CA}" dt="2025-04-28T08:01:59.805" v="1151" actId="14100"/>
        <pc:sldMkLst>
          <pc:docMk/>
          <pc:sldMk cId="3511704698" sldId="265"/>
        </pc:sldMkLst>
      </pc:sldChg>
      <pc:sldChg chg="addSp delSp modSp mod">
        <pc:chgData name="Matthew Vologzhin" userId="4c8302d60a1852bc" providerId="LiveId" clId="{A68856CD-ABC1-499A-9BE2-BFD5C487F6CA}" dt="2025-04-28T08:05:08.834" v="1173" actId="1076"/>
        <pc:sldMkLst>
          <pc:docMk/>
          <pc:sldMk cId="1435575132" sldId="266"/>
        </pc:sldMkLst>
      </pc:sldChg>
      <pc:sldChg chg="addSp delSp modSp add mod">
        <pc:chgData name="Matthew Vologzhin" userId="4c8302d60a1852bc" providerId="LiveId" clId="{A68856CD-ABC1-499A-9BE2-BFD5C487F6CA}" dt="2025-04-28T08:05:57.223" v="1180" actId="14861"/>
        <pc:sldMkLst>
          <pc:docMk/>
          <pc:sldMk cId="721717261" sldId="267"/>
        </pc:sldMkLst>
      </pc:sldChg>
      <pc:sldChg chg="addSp delSp modSp add mod">
        <pc:chgData name="Matthew Vologzhin" userId="4c8302d60a1852bc" providerId="LiveId" clId="{A68856CD-ABC1-499A-9BE2-BFD5C487F6CA}" dt="2025-04-28T08:10:04.229" v="1204" actId="14861"/>
        <pc:sldMkLst>
          <pc:docMk/>
          <pc:sldMk cId="2642036565" sldId="268"/>
        </pc:sldMkLst>
      </pc:sldChg>
    </pc:docChg>
  </pc:docChgLst>
  <pc:docChgLst>
    <pc:chgData name="Матвей Вологжин" userId="4c8302d60a1852bc" providerId="LiveId" clId="{D85AFAEE-48CD-4F67-BEE1-6C342B3312EE}"/>
    <pc:docChg chg="undo custSel delSld modSld modSection">
      <pc:chgData name="Матвей Вологжин" userId="4c8302d60a1852bc" providerId="LiveId" clId="{D85AFAEE-48CD-4F67-BEE1-6C342B3312EE}" dt="2024-11-17T16:57:08.528" v="1023" actId="1036"/>
      <pc:docMkLst>
        <pc:docMk/>
      </pc:docMkLst>
      <pc:sldChg chg="del">
        <pc:chgData name="Матвей Вологжин" userId="4c8302d60a1852bc" providerId="LiveId" clId="{D85AFAEE-48CD-4F67-BEE1-6C342B3312EE}" dt="2024-11-17T16:46:37.726" v="8" actId="47"/>
        <pc:sldMkLst>
          <pc:docMk/>
          <pc:sldMk cId="2728077377" sldId="266"/>
        </pc:sldMkLst>
      </pc:sldChg>
      <pc:sldChg chg="del">
        <pc:chgData name="Матвей Вологжин" userId="4c8302d60a1852bc" providerId="LiveId" clId="{D85AFAEE-48CD-4F67-BEE1-6C342B3312EE}" dt="2024-11-17T16:46:38.493" v="9" actId="47"/>
        <pc:sldMkLst>
          <pc:docMk/>
          <pc:sldMk cId="1592871159" sldId="267"/>
        </pc:sldMkLst>
      </pc:sldChg>
      <pc:sldChg chg="del">
        <pc:chgData name="Матвей Вологжин" userId="4c8302d60a1852bc" providerId="LiveId" clId="{D85AFAEE-48CD-4F67-BEE1-6C342B3312EE}" dt="2024-11-17T16:46:44.149" v="12" actId="47"/>
        <pc:sldMkLst>
          <pc:docMk/>
          <pc:sldMk cId="3859395167" sldId="268"/>
        </pc:sldMkLst>
      </pc:sldChg>
      <pc:sldChg chg="del">
        <pc:chgData name="Матвей Вологжин" userId="4c8302d60a1852bc" providerId="LiveId" clId="{D85AFAEE-48CD-4F67-BEE1-6C342B3312EE}" dt="2024-11-17T16:46:45.384" v="13" actId="47"/>
        <pc:sldMkLst>
          <pc:docMk/>
          <pc:sldMk cId="1220280728" sldId="269"/>
        </pc:sldMkLst>
      </pc:sldChg>
      <pc:sldChg chg="del">
        <pc:chgData name="Матвей Вологжин" userId="4c8302d60a1852bc" providerId="LiveId" clId="{D85AFAEE-48CD-4F67-BEE1-6C342B3312EE}" dt="2024-11-17T16:46:42.730" v="11" actId="47"/>
        <pc:sldMkLst>
          <pc:docMk/>
          <pc:sldMk cId="165880918" sldId="270"/>
        </pc:sldMkLst>
      </pc:sldChg>
      <pc:sldChg chg="del">
        <pc:chgData name="Матвей Вологжин" userId="4c8302d60a1852bc" providerId="LiveId" clId="{D85AFAEE-48CD-4F67-BEE1-6C342B3312EE}" dt="2024-11-17T16:46:39.300" v="10" actId="47"/>
        <pc:sldMkLst>
          <pc:docMk/>
          <pc:sldMk cId="1570760054" sldId="271"/>
        </pc:sldMkLst>
      </pc:sldChg>
    </pc:docChg>
  </pc:docChgLst>
  <pc:docChgLst>
    <pc:chgData name="Матвей Вологжин" userId="4c8302d60a1852bc" providerId="LiveId" clId="{6AFAB6AC-B249-4691-977D-01CB23D0D01A}"/>
    <pc:docChg chg="undo custSel addSld delSld modSld modSection">
      <pc:chgData name="Матвей Вологжин" userId="4c8302d60a1852bc" providerId="LiveId" clId="{6AFAB6AC-B249-4691-977D-01CB23D0D01A}" dt="2025-02-10T04:31:49.565" v="1675" actId="1076"/>
      <pc:docMkLst>
        <pc:docMk/>
      </pc:docMkLst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370702641" sldId="265"/>
        </pc:sldMkLst>
      </pc:sldChg>
      <pc:sldChg chg="addSp delSp modSp new mod modTransition">
        <pc:chgData name="Матвей Вологжин" userId="4c8302d60a1852bc" providerId="LiveId" clId="{6AFAB6AC-B249-4691-977D-01CB23D0D01A}" dt="2025-02-10T04:29:50.421" v="1662"/>
        <pc:sldMkLst>
          <pc:docMk/>
          <pc:sldMk cId="3123227469" sldId="265"/>
        </pc:sldMkLst>
      </pc:sldChg>
      <pc:sldChg chg="new del">
        <pc:chgData name="Матвей Вологжин" userId="4c8302d60a1852bc" providerId="LiveId" clId="{6AFAB6AC-B249-4691-977D-01CB23D0D01A}" dt="2025-02-10T04:16:13.991" v="838" actId="680"/>
        <pc:sldMkLst>
          <pc:docMk/>
          <pc:sldMk cId="4172669844" sldId="265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843984867" sldId="266"/>
        </pc:sldMkLst>
      </pc:sldChg>
      <pc:sldChg chg="addSp delSp modSp new mod modTransition">
        <pc:chgData name="Матвей Вологжин" userId="4c8302d60a1852bc" providerId="LiveId" clId="{6AFAB6AC-B249-4691-977D-01CB23D0D01A}" dt="2025-02-10T04:29:50.421" v="1662"/>
        <pc:sldMkLst>
          <pc:docMk/>
          <pc:sldMk cId="1192042060" sldId="266"/>
        </pc:sldMkLst>
      </pc:sldChg>
      <pc:sldChg chg="addSp delSp modSp new mod modTransition">
        <pc:chgData name="Матвей Вологжин" userId="4c8302d60a1852bc" providerId="LiveId" clId="{6AFAB6AC-B249-4691-977D-01CB23D0D01A}" dt="2025-02-10T04:31:38.009" v="1671" actId="21"/>
        <pc:sldMkLst>
          <pc:docMk/>
          <pc:sldMk cId="3998609872" sldId="267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2843503034" sldId="268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603655766" sldId="269"/>
        </pc:sldMkLst>
      </pc:sldChg>
    </pc:docChg>
  </pc:docChgLst>
  <pc:docChgLst>
    <pc:chgData name="Матвей Вологжин" userId="4c8302d60a1852bc" providerId="LiveId" clId="{0F4E4F97-86D0-468C-AE4C-6FF4D5DE3BA5}"/>
    <pc:docChg chg="undo custSel addSld delSld modSld modSection">
      <pc:chgData name="Матвей Вологжин" userId="4c8302d60a1852bc" providerId="LiveId" clId="{0F4E4F97-86D0-468C-AE4C-6FF4D5DE3BA5}" dt="2025-02-24T10:53:04.054" v="754" actId="166"/>
      <pc:docMkLst>
        <pc:docMk/>
      </pc:docMkLst>
      <pc:sldChg chg="modSp mod">
        <pc:chgData name="Матвей Вологжин" userId="4c8302d60a1852bc" providerId="LiveId" clId="{0F4E4F97-86D0-468C-AE4C-6FF4D5DE3BA5}" dt="2025-02-24T10:08:38.824" v="3" actId="20577"/>
        <pc:sldMkLst>
          <pc:docMk/>
          <pc:sldMk cId="624276385" sldId="256"/>
        </pc:sldMkLst>
      </pc:sldChg>
      <pc:sldChg chg="addSp delSp modSp mod">
        <pc:chgData name="Матвей Вологжин" userId="4c8302d60a1852bc" providerId="LiveId" clId="{0F4E4F97-86D0-468C-AE4C-6FF4D5DE3BA5}" dt="2025-02-24T10:37:19.080" v="585" actId="1076"/>
        <pc:sldMkLst>
          <pc:docMk/>
          <pc:sldMk cId="3399488939" sldId="262"/>
        </pc:sldMkLst>
      </pc:sldChg>
      <pc:sldChg chg="modSp mod">
        <pc:chgData name="Матвей Вологжин" userId="4c8302d60a1852bc" providerId="LiveId" clId="{0F4E4F97-86D0-468C-AE4C-6FF4D5DE3BA5}" dt="2025-02-24T10:51:56.264" v="746" actId="20577"/>
        <pc:sldMkLst>
          <pc:docMk/>
          <pc:sldMk cId="1079247615" sldId="264"/>
        </pc:sldMkLst>
      </pc:sldChg>
      <pc:sldChg chg="delSp del mod">
        <pc:chgData name="Матвей Вологжин" userId="4c8302d60a1852bc" providerId="LiveId" clId="{0F4E4F97-86D0-468C-AE4C-6FF4D5DE3BA5}" dt="2025-02-24T10:20:26.321" v="548" actId="47"/>
        <pc:sldMkLst>
          <pc:docMk/>
          <pc:sldMk cId="3123227469" sldId="265"/>
        </pc:sldMkLst>
      </pc:sldChg>
      <pc:sldChg chg="del">
        <pc:chgData name="Матвей Вологжин" userId="4c8302d60a1852bc" providerId="LiveId" clId="{0F4E4F97-86D0-468C-AE4C-6FF4D5DE3BA5}" dt="2025-02-24T10:37:43.338" v="593" actId="47"/>
        <pc:sldMkLst>
          <pc:docMk/>
          <pc:sldMk cId="1192042060" sldId="266"/>
        </pc:sldMkLst>
      </pc:sldChg>
      <pc:sldChg chg="del">
        <pc:chgData name="Матвей Вологжин" userId="4c8302d60a1852bc" providerId="LiveId" clId="{0F4E4F97-86D0-468C-AE4C-6FF4D5DE3BA5}" dt="2025-02-24T10:37:44.120" v="594" actId="47"/>
        <pc:sldMkLst>
          <pc:docMk/>
          <pc:sldMk cId="3998609872" sldId="267"/>
        </pc:sldMkLst>
      </pc:sldChg>
      <pc:sldChg chg="addSp delSp modSp new mod modTransition">
        <pc:chgData name="Матвей Вологжин" userId="4c8302d60a1852bc" providerId="LiveId" clId="{0F4E4F97-86D0-468C-AE4C-6FF4D5DE3BA5}" dt="2025-02-24T10:52:27.657" v="747"/>
        <pc:sldMkLst>
          <pc:docMk/>
          <pc:sldMk cId="3931125712" sldId="268"/>
        </pc:sldMkLst>
      </pc:sldChg>
      <pc:sldChg chg="addSp delSp modSp add mod">
        <pc:chgData name="Матвей Вологжин" userId="4c8302d60a1852bc" providerId="LiveId" clId="{0F4E4F97-86D0-468C-AE4C-6FF4D5DE3BA5}" dt="2025-02-24T10:36:07.295" v="573" actId="1076"/>
        <pc:sldMkLst>
          <pc:docMk/>
          <pc:sldMk cId="3787131012" sldId="269"/>
        </pc:sldMkLst>
      </pc:sldChg>
      <pc:sldChg chg="addSp delSp add mod modTransition">
        <pc:chgData name="Матвей Вологжин" userId="4c8302d60a1852bc" providerId="LiveId" clId="{0F4E4F97-86D0-468C-AE4C-6FF4D5DE3BA5}" dt="2025-02-24T10:52:27.657" v="747"/>
        <pc:sldMkLst>
          <pc:docMk/>
          <pc:sldMk cId="66913844" sldId="270"/>
        </pc:sldMkLst>
      </pc:sldChg>
      <pc:sldChg chg="addSp delSp modSp add mod modTransition">
        <pc:chgData name="Матвей Вологжин" userId="4c8302d60a1852bc" providerId="LiveId" clId="{0F4E4F97-86D0-468C-AE4C-6FF4D5DE3BA5}" dt="2025-02-24T10:53:04.054" v="754" actId="166"/>
        <pc:sldMkLst>
          <pc:docMk/>
          <pc:sldMk cId="1041392744" sldId="271"/>
        </pc:sldMkLst>
      </pc:sldChg>
    </pc:docChg>
  </pc:docChgLst>
  <pc:docChgLst>
    <pc:chgData name="Матвей Вологжин" userId="4c8302d60a1852bc" providerId="LiveId" clId="{425E5F3A-DB07-4AED-9EB3-D42C9E135FC2}"/>
    <pc:docChg chg="undo custSel addSld delSld modSld sldOrd modSection">
      <pc:chgData name="Матвей Вологжин" userId="4c8302d60a1852bc" providerId="LiveId" clId="{425E5F3A-DB07-4AED-9EB3-D42C9E135FC2}" dt="2025-03-31T17:05:18.749" v="1633" actId="14861"/>
      <pc:docMkLst>
        <pc:docMk/>
      </pc:docMkLst>
      <pc:sldChg chg="modSp mod">
        <pc:chgData name="Матвей Вологжин" userId="4c8302d60a1852bc" providerId="LiveId" clId="{425E5F3A-DB07-4AED-9EB3-D42C9E135FC2}" dt="2025-03-31T15:55:51.699" v="814" actId="20577"/>
        <pc:sldMkLst>
          <pc:docMk/>
          <pc:sldMk cId="624276385" sldId="256"/>
        </pc:sldMkLst>
      </pc:sldChg>
      <pc:sldChg chg="addSp delSp modSp mod">
        <pc:chgData name="Матвей Вологжин" userId="4c8302d60a1852bc" providerId="LiveId" clId="{425E5F3A-DB07-4AED-9EB3-D42C9E135FC2}" dt="2025-03-31T16:06:27.179" v="1626" actId="14861"/>
        <pc:sldMkLst>
          <pc:docMk/>
          <pc:sldMk cId="3399488939" sldId="262"/>
        </pc:sldMkLst>
      </pc:sldChg>
      <pc:sldChg chg="addSp modSp mod">
        <pc:chgData name="Матвей Вологжин" userId="4c8302d60a1852bc" providerId="LiveId" clId="{425E5F3A-DB07-4AED-9EB3-D42C9E135FC2}" dt="2025-03-31T16:01:51.218" v="1386" actId="1076"/>
        <pc:sldMkLst>
          <pc:docMk/>
          <pc:sldMk cId="1079247615" sldId="264"/>
        </pc:sldMkLst>
      </pc:sldChg>
      <pc:sldChg chg="del">
        <pc:chgData name="Матвей Вологжин" userId="4c8302d60a1852bc" providerId="LiveId" clId="{425E5F3A-DB07-4AED-9EB3-D42C9E135FC2}" dt="2025-03-31T15:33:48.823" v="5" actId="47"/>
        <pc:sldMkLst>
          <pc:docMk/>
          <pc:sldMk cId="2725299507" sldId="265"/>
        </pc:sldMkLst>
      </pc:sldChg>
      <pc:sldChg chg="addSp delSp modSp new mod">
        <pc:chgData name="Матвей Вологжин" userId="4c8302d60a1852bc" providerId="LiveId" clId="{425E5F3A-DB07-4AED-9EB3-D42C9E135FC2}" dt="2025-03-31T15:46:50.382" v="533" actId="1076"/>
        <pc:sldMkLst>
          <pc:docMk/>
          <pc:sldMk cId="3511704698" sldId="265"/>
        </pc:sldMkLst>
      </pc:sldChg>
      <pc:sldChg chg="addSp delSp modSp new mod ord">
        <pc:chgData name="Матвей Вологжин" userId="4c8302d60a1852bc" providerId="LiveId" clId="{425E5F3A-DB07-4AED-9EB3-D42C9E135FC2}" dt="2025-03-31T17:05:18.749" v="1633" actId="14861"/>
        <pc:sldMkLst>
          <pc:docMk/>
          <pc:sldMk cId="1435575132" sldId="266"/>
        </pc:sldMkLst>
      </pc:sldChg>
      <pc:sldChg chg="del">
        <pc:chgData name="Матвей Вологжин" userId="4c8302d60a1852bc" providerId="LiveId" clId="{425E5F3A-DB07-4AED-9EB3-D42C9E135FC2}" dt="2025-03-31T15:33:52.679" v="6" actId="47"/>
        <pc:sldMkLst>
          <pc:docMk/>
          <pc:sldMk cId="2232161950" sldId="266"/>
        </pc:sldMkLst>
      </pc:sldChg>
    </pc:docChg>
  </pc:docChgLst>
  <pc:docChgLst>
    <pc:chgData name="Matthew Vologzhin" userId="4c8302d60a1852bc" providerId="LiveId" clId="{D7DD833A-4923-4E97-B1A6-1E5479E96D29}"/>
    <pc:docChg chg="custSel modSld">
      <pc:chgData name="Matthew Vologzhin" userId="4c8302d60a1852bc" providerId="LiveId" clId="{D7DD833A-4923-4E97-B1A6-1E5479E96D29}" dt="2025-05-26T11:05:28.324" v="256" actId="20577"/>
      <pc:docMkLst>
        <pc:docMk/>
      </pc:docMkLst>
    </pc:docChg>
  </pc:docChgLst>
  <pc:docChgLst>
    <pc:chgData name="Матвей Вологжин" userId="4c8302d60a1852bc" providerId="LiveId" clId="{0B42552B-C9B7-4786-8480-B6656356BD64}"/>
    <pc:docChg chg="undo custSel modSld">
      <pc:chgData name="Матвей Вологжин" userId="4c8302d60a1852bc" providerId="LiveId" clId="{0B42552B-C9B7-4786-8480-B6656356BD64}" dt="2025-02-17T07:51:57.359" v="369" actId="20577"/>
      <pc:docMkLst>
        <pc:docMk/>
      </pc:docMkLst>
    </pc:docChg>
  </pc:docChgLst>
  <pc:docChgLst>
    <pc:chgData name="Матвей Вологжин" userId="4c8302d60a1852bc" providerId="LiveId" clId="{E74673EB-1EAA-4D86-AFC2-31E486175458}"/>
    <pc:docChg chg="undo custSel delSld modSld modSection">
      <pc:chgData name="Матвей Вологжин" userId="4c8302d60a1852bc" providerId="LiveId" clId="{E74673EB-1EAA-4D86-AFC2-31E486175458}" dt="2025-01-17T09:57:07.072" v="707" actId="1076"/>
      <pc:docMkLst>
        <pc:docMk/>
      </pc:docMkLst>
      <pc:sldChg chg="del">
        <pc:chgData name="Матвей Вологжин" userId="4c8302d60a1852bc" providerId="LiveId" clId="{E74673EB-1EAA-4D86-AFC2-31E486175458}" dt="2025-01-17T09:56:22.965" v="691" actId="47"/>
        <pc:sldMkLst>
          <pc:docMk/>
          <pc:sldMk cId="1631689963" sldId="265"/>
        </pc:sldMkLst>
      </pc:sldChg>
    </pc:docChg>
  </pc:docChgLst>
  <pc:docChgLst>
    <pc:chgData name="Матвей Вологжин" userId="4c8302d60a1852bc" providerId="LiveId" clId="{C9737598-B6B0-483D-B4EE-C815830930A0}"/>
    <pc:docChg chg="undo custSel delSld modSld modSection">
      <pc:chgData name="Матвей Вологжин" userId="4c8302d60a1852bc" providerId="LiveId" clId="{C9737598-B6B0-483D-B4EE-C815830930A0}" dt="2024-12-16T10:40:32.076" v="979" actId="20577"/>
      <pc:docMkLst>
        <pc:docMk/>
      </pc:docMkLst>
      <pc:sldChg chg="del">
        <pc:chgData name="Матвей Вологжин" userId="4c8302d60a1852bc" providerId="LiveId" clId="{C9737598-B6B0-483D-B4EE-C815830930A0}" dt="2024-12-16T10:39:06.784" v="775" actId="2696"/>
        <pc:sldMkLst>
          <pc:docMk/>
          <pc:sldMk cId="542390437" sldId="268"/>
        </pc:sldMkLst>
      </pc:sldChg>
      <pc:sldChg chg="delSp del mod">
        <pc:chgData name="Матвей Вологжин" userId="4c8302d60a1852bc" providerId="LiveId" clId="{C9737598-B6B0-483D-B4EE-C815830930A0}" dt="2024-12-16T10:38:55.975" v="774" actId="2696"/>
        <pc:sldMkLst>
          <pc:docMk/>
          <pc:sldMk cId="1970608543" sldId="269"/>
        </pc:sldMkLst>
      </pc:sldChg>
    </pc:docChg>
  </pc:docChgLst>
  <pc:docChgLst>
    <pc:chgData name="Matthew Vologzhin" userId="4c8302d60a1852bc" providerId="LiveId" clId="{2A94D9C5-F2A3-4EDA-A23A-6432D0F95FBC}"/>
    <pc:docChg chg="undo custSel addSld modSld sldOrd">
      <pc:chgData name="Matthew Vologzhin" userId="4c8302d60a1852bc" providerId="LiveId" clId="{2A94D9C5-F2A3-4EDA-A23A-6432D0F95FBC}" dt="2025-07-07T09:19:27.955" v="1030" actId="14100"/>
      <pc:docMkLst>
        <pc:docMk/>
      </pc:docMkLst>
      <pc:sldChg chg="addSp modSp mod">
        <pc:chgData name="Matthew Vologzhin" userId="4c8302d60a1852bc" providerId="LiveId" clId="{2A94D9C5-F2A3-4EDA-A23A-6432D0F95FBC}" dt="2025-07-07T09:17:20.679" v="1025" actId="1076"/>
        <pc:sldMkLst>
          <pc:docMk/>
          <pc:sldMk cId="1053600853" sldId="259"/>
        </pc:sldMkLst>
        <pc:picChg chg="add mod modCrop">
          <ac:chgData name="Matthew Vologzhin" userId="4c8302d60a1852bc" providerId="LiveId" clId="{2A94D9C5-F2A3-4EDA-A23A-6432D0F95FBC}" dt="2025-07-07T09:17:20.679" v="1025" actId="1076"/>
          <ac:picMkLst>
            <pc:docMk/>
            <pc:sldMk cId="1053600853" sldId="259"/>
            <ac:picMk id="9" creationId="{69CA110F-C436-F92F-A7F1-07E6710AB156}"/>
          </ac:picMkLst>
        </pc:picChg>
        <pc:picChg chg="add mod ord modCrop">
          <ac:chgData name="Matthew Vologzhin" userId="4c8302d60a1852bc" providerId="LiveId" clId="{2A94D9C5-F2A3-4EDA-A23A-6432D0F95FBC}" dt="2025-07-07T09:17:20.679" v="1025" actId="1076"/>
          <ac:picMkLst>
            <pc:docMk/>
            <pc:sldMk cId="1053600853" sldId="259"/>
            <ac:picMk id="10" creationId="{C3D899B8-881C-17F7-F1DE-349702D8A295}"/>
          </ac:picMkLst>
        </pc:picChg>
        <pc:picChg chg="add mod">
          <ac:chgData name="Matthew Vologzhin" userId="4c8302d60a1852bc" providerId="LiveId" clId="{2A94D9C5-F2A3-4EDA-A23A-6432D0F95FBC}" dt="2025-07-07T09:17:09.764" v="1021"/>
          <ac:picMkLst>
            <pc:docMk/>
            <pc:sldMk cId="1053600853" sldId="259"/>
            <ac:picMk id="11" creationId="{E695EB22-4075-DC8D-AAEF-6EE78B6C8CE3}"/>
          </ac:picMkLst>
        </pc:picChg>
      </pc:sldChg>
      <pc:sldChg chg="delSp mod">
        <pc:chgData name="Matthew Vologzhin" userId="4c8302d60a1852bc" providerId="LiveId" clId="{2A94D9C5-F2A3-4EDA-A23A-6432D0F95FBC}" dt="2025-07-07T09:17:57.048" v="1027" actId="478"/>
        <pc:sldMkLst>
          <pc:docMk/>
          <pc:sldMk cId="1153543674" sldId="265"/>
        </pc:sldMkLst>
        <pc:spChg chg="del">
          <ac:chgData name="Matthew Vologzhin" userId="4c8302d60a1852bc" providerId="LiveId" clId="{2A94D9C5-F2A3-4EDA-A23A-6432D0F95FBC}" dt="2025-07-07T09:17:54.329" v="1026" actId="478"/>
          <ac:spMkLst>
            <pc:docMk/>
            <pc:sldMk cId="1153543674" sldId="265"/>
            <ac:spMk id="3" creationId="{E87A74CE-8A97-C40D-0706-EF884869AAB1}"/>
          </ac:spMkLst>
        </pc:spChg>
        <pc:picChg chg="del">
          <ac:chgData name="Matthew Vologzhin" userId="4c8302d60a1852bc" providerId="LiveId" clId="{2A94D9C5-F2A3-4EDA-A23A-6432D0F95FBC}" dt="2025-07-07T09:17:57.048" v="1027" actId="478"/>
          <ac:picMkLst>
            <pc:docMk/>
            <pc:sldMk cId="1153543674" sldId="265"/>
            <ac:picMk id="8" creationId="{9724CA26-CB3C-3B96-340C-8A522473EC1F}"/>
          </ac:picMkLst>
        </pc:picChg>
        <pc:picChg chg="del">
          <ac:chgData name="Matthew Vologzhin" userId="4c8302d60a1852bc" providerId="LiveId" clId="{2A94D9C5-F2A3-4EDA-A23A-6432D0F95FBC}" dt="2025-07-07T09:17:54.329" v="1026" actId="478"/>
          <ac:picMkLst>
            <pc:docMk/>
            <pc:sldMk cId="1153543674" sldId="265"/>
            <ac:picMk id="21" creationId="{9A426741-04E9-2BB8-CC5E-FD8C7876F9DC}"/>
          </ac:picMkLst>
        </pc:picChg>
      </pc:sldChg>
      <pc:sldChg chg="addSp delSp modSp add mod ord">
        <pc:chgData name="Matthew Vologzhin" userId="4c8302d60a1852bc" providerId="LiveId" clId="{2A94D9C5-F2A3-4EDA-A23A-6432D0F95FBC}" dt="2025-07-07T09:19:27.955" v="1030" actId="14100"/>
        <pc:sldMkLst>
          <pc:docMk/>
          <pc:sldMk cId="2320181689" sldId="266"/>
        </pc:sldMkLst>
        <pc:spChg chg="del">
          <ac:chgData name="Matthew Vologzhin" userId="4c8302d60a1852bc" providerId="LiveId" clId="{2A94D9C5-F2A3-4EDA-A23A-6432D0F95FBC}" dt="2025-07-07T09:04:25.062" v="702" actId="478"/>
          <ac:spMkLst>
            <pc:docMk/>
            <pc:sldMk cId="2320181689" sldId="266"/>
            <ac:spMk id="3" creationId="{426E6515-2B74-993D-49E5-3D09213E9FBA}"/>
          </ac:spMkLst>
        </pc:spChg>
        <pc:spChg chg="mod">
          <ac:chgData name="Matthew Vologzhin" userId="4c8302d60a1852bc" providerId="LiveId" clId="{2A94D9C5-F2A3-4EDA-A23A-6432D0F95FBC}" dt="2025-07-07T09:11:32.570" v="928" actId="1036"/>
          <ac:spMkLst>
            <pc:docMk/>
            <pc:sldMk cId="2320181689" sldId="266"/>
            <ac:spMk id="5" creationId="{8842E3B2-0FE0-81CA-EE38-1A012E56AFA0}"/>
          </ac:spMkLst>
        </pc:spChg>
        <pc:picChg chg="add mod">
          <ac:chgData name="Matthew Vologzhin" userId="4c8302d60a1852bc" providerId="LiveId" clId="{2A94D9C5-F2A3-4EDA-A23A-6432D0F95FBC}" dt="2025-07-07T09:19:27.955" v="1030" actId="14100"/>
          <ac:picMkLst>
            <pc:docMk/>
            <pc:sldMk cId="2320181689" sldId="266"/>
            <ac:picMk id="4" creationId="{8C6092D2-4950-22DD-9C74-F0163383EA49}"/>
          </ac:picMkLst>
        </pc:picChg>
        <pc:picChg chg="del">
          <ac:chgData name="Matthew Vologzhin" userId="4c8302d60a1852bc" providerId="LiveId" clId="{2A94D9C5-F2A3-4EDA-A23A-6432D0F95FBC}" dt="2025-07-07T09:04:25.062" v="702" actId="478"/>
          <ac:picMkLst>
            <pc:docMk/>
            <pc:sldMk cId="2320181689" sldId="266"/>
            <ac:picMk id="21" creationId="{C92C113F-90D5-0D9A-EE34-B127CA75A218}"/>
          </ac:picMkLst>
        </pc:picChg>
        <pc:picChg chg="del">
          <ac:chgData name="Matthew Vologzhin" userId="4c8302d60a1852bc" providerId="LiveId" clId="{2A94D9C5-F2A3-4EDA-A23A-6432D0F95FBC}" dt="2025-07-07T09:03:54.589" v="690" actId="478"/>
          <ac:picMkLst>
            <pc:docMk/>
            <pc:sldMk cId="2320181689" sldId="266"/>
            <ac:picMk id="1026" creationId="{44199A15-1DCF-14E3-1B01-A805BEA734B8}"/>
          </ac:picMkLst>
        </pc:picChg>
      </pc:sldChg>
      <pc:sldChg chg="delSp modSp add mod">
        <pc:chgData name="Matthew Vologzhin" userId="4c8302d60a1852bc" providerId="LiveId" clId="{2A94D9C5-F2A3-4EDA-A23A-6432D0F95FBC}" dt="2025-07-07T09:18:00.026" v="1028" actId="478"/>
        <pc:sldMkLst>
          <pc:docMk/>
          <pc:sldMk cId="4042614532" sldId="267"/>
        </pc:sldMkLst>
        <pc:spChg chg="mod">
          <ac:chgData name="Matthew Vologzhin" userId="4c8302d60a1852bc" providerId="LiveId" clId="{2A94D9C5-F2A3-4EDA-A23A-6432D0F95FBC}" dt="2025-07-07T09:10:02.991" v="879" actId="1036"/>
          <ac:spMkLst>
            <pc:docMk/>
            <pc:sldMk cId="4042614532" sldId="267"/>
            <ac:spMk id="5" creationId="{C4FD2FAF-1F86-59B0-2F9E-B618BF32D443}"/>
          </ac:spMkLst>
        </pc:spChg>
        <pc:picChg chg="mod">
          <ac:chgData name="Matthew Vologzhin" userId="4c8302d60a1852bc" providerId="LiveId" clId="{2A94D9C5-F2A3-4EDA-A23A-6432D0F95FBC}" dt="2025-07-07T09:08:23.667" v="851" actId="1038"/>
          <ac:picMkLst>
            <pc:docMk/>
            <pc:sldMk cId="4042614532" sldId="267"/>
            <ac:picMk id="2" creationId="{5F0BCB36-F17E-05B6-083B-9BF2EE80F382}"/>
          </ac:picMkLst>
        </pc:picChg>
        <pc:picChg chg="mod">
          <ac:chgData name="Matthew Vologzhin" userId="4c8302d60a1852bc" providerId="LiveId" clId="{2A94D9C5-F2A3-4EDA-A23A-6432D0F95FBC}" dt="2025-07-07T09:08:23.667" v="851" actId="1038"/>
          <ac:picMkLst>
            <pc:docMk/>
            <pc:sldMk cId="4042614532" sldId="267"/>
            <ac:picMk id="4" creationId="{AA6BFAAA-229E-79B3-1CB8-631837F6715F}"/>
          </ac:picMkLst>
        </pc:picChg>
        <pc:picChg chg="del">
          <ac:chgData name="Matthew Vologzhin" userId="4c8302d60a1852bc" providerId="LiveId" clId="{2A94D9C5-F2A3-4EDA-A23A-6432D0F95FBC}" dt="2025-07-07T09:18:00.026" v="1028" actId="478"/>
          <ac:picMkLst>
            <pc:docMk/>
            <pc:sldMk cId="4042614532" sldId="267"/>
            <ac:picMk id="8" creationId="{B695486E-7530-5C20-BEE6-9AB92FA329DD}"/>
          </ac:picMkLst>
        </pc:picChg>
      </pc:sldChg>
      <pc:sldChg chg="addSp delSp modSp add mod">
        <pc:chgData name="Matthew Vologzhin" userId="4c8302d60a1852bc" providerId="LiveId" clId="{2A94D9C5-F2A3-4EDA-A23A-6432D0F95FBC}" dt="2025-07-07T09:13:44.304" v="1000" actId="1076"/>
        <pc:sldMkLst>
          <pc:docMk/>
          <pc:sldMk cId="2393726769" sldId="268"/>
        </pc:sldMkLst>
        <pc:spChg chg="del">
          <ac:chgData name="Matthew Vologzhin" userId="4c8302d60a1852bc" providerId="LiveId" clId="{2A94D9C5-F2A3-4EDA-A23A-6432D0F95FBC}" dt="2025-07-07T09:12:09.354" v="931" actId="478"/>
          <ac:spMkLst>
            <pc:docMk/>
            <pc:sldMk cId="2393726769" sldId="268"/>
            <ac:spMk id="5" creationId="{FF30AB95-BDC7-B8A6-6E7F-FF114E069A59}"/>
          </ac:spMkLst>
        </pc:spChg>
        <pc:picChg chg="del">
          <ac:chgData name="Matthew Vologzhin" userId="4c8302d60a1852bc" providerId="LiveId" clId="{2A94D9C5-F2A3-4EDA-A23A-6432D0F95FBC}" dt="2025-07-07T09:12:07.110" v="930" actId="478"/>
          <ac:picMkLst>
            <pc:docMk/>
            <pc:sldMk cId="2393726769" sldId="268"/>
            <ac:picMk id="4" creationId="{901289FA-9AE3-15EB-9758-BA5E4E8404B1}"/>
          </ac:picMkLst>
        </pc:picChg>
        <pc:picChg chg="add mod">
          <ac:chgData name="Matthew Vologzhin" userId="4c8302d60a1852bc" providerId="LiveId" clId="{2A94D9C5-F2A3-4EDA-A23A-6432D0F95FBC}" dt="2025-07-07T09:13:44.304" v="1000" actId="1076"/>
          <ac:picMkLst>
            <pc:docMk/>
            <pc:sldMk cId="2393726769" sldId="268"/>
            <ac:picMk id="1026" creationId="{64FBA514-C48D-AED2-308B-AE9CA0F602CE}"/>
          </ac:picMkLst>
        </pc:picChg>
        <pc:picChg chg="add mod">
          <ac:chgData name="Matthew Vologzhin" userId="4c8302d60a1852bc" providerId="LiveId" clId="{2A94D9C5-F2A3-4EDA-A23A-6432D0F95FBC}" dt="2025-07-07T09:13:44.304" v="1000" actId="1076"/>
          <ac:picMkLst>
            <pc:docMk/>
            <pc:sldMk cId="2393726769" sldId="268"/>
            <ac:picMk id="1028" creationId="{A7CCC181-638C-55AD-7A5B-D1434723823F}"/>
          </ac:picMkLst>
        </pc:picChg>
        <pc:picChg chg="add mod">
          <ac:chgData name="Matthew Vologzhin" userId="4c8302d60a1852bc" providerId="LiveId" clId="{2A94D9C5-F2A3-4EDA-A23A-6432D0F95FBC}" dt="2025-07-07T09:13:44.304" v="1000" actId="1076"/>
          <ac:picMkLst>
            <pc:docMk/>
            <pc:sldMk cId="2393726769" sldId="268"/>
            <ac:picMk id="1030" creationId="{7B4A9587-8C41-B006-D172-1BF84F50C632}"/>
          </ac:picMkLst>
        </pc:picChg>
      </pc:sldChg>
      <pc:sldChg chg="add">
        <pc:chgData name="Matthew Vologzhin" userId="4c8302d60a1852bc" providerId="LiveId" clId="{2A94D9C5-F2A3-4EDA-A23A-6432D0F95FBC}" dt="2025-07-07T09:17:12.281" v="1022"/>
        <pc:sldMkLst>
          <pc:docMk/>
          <pc:sldMk cId="712352850" sldId="269"/>
        </pc:sldMkLst>
      </pc:sldChg>
    </pc:docChg>
  </pc:docChgLst>
  <pc:docChgLst>
    <pc:chgData name="Матвей Вологжин" userId="4c8302d60a1852bc" providerId="LiveId" clId="{0C686DAC-99D1-41B6-89EE-E9FB09183D4A}"/>
    <pc:docChg chg="undo custSel addSld delSld modSld sldOrd modMainMaster modSection">
      <pc:chgData name="Матвей Вологжин" userId="4c8302d60a1852bc" providerId="LiveId" clId="{0C686DAC-99D1-41B6-89EE-E9FB09183D4A}" dt="2024-11-11T09:50:29.301" v="1596" actId="1036"/>
      <pc:docMkLst>
        <pc:docMk/>
      </pc:docMkLst>
      <pc:sldChg chg="modSp mod">
        <pc:chgData name="Матвей Вологжин" userId="4c8302d60a1852bc" providerId="LiveId" clId="{0C686DAC-99D1-41B6-89EE-E9FB09183D4A}" dt="2024-11-11T09:12:30.676" v="5" actId="20577"/>
        <pc:sldMkLst>
          <pc:docMk/>
          <pc:sldMk cId="624276385" sldId="256"/>
        </pc:sldMkLst>
      </pc:sldChg>
      <pc:sldChg chg="addSp delSp modSp mod delAnim">
        <pc:chgData name="Матвей Вологжин" userId="4c8302d60a1852bc" providerId="LiveId" clId="{0C686DAC-99D1-41B6-89EE-E9FB09183D4A}" dt="2024-11-11T09:34:41.643" v="1318" actId="478"/>
        <pc:sldMkLst>
          <pc:docMk/>
          <pc:sldMk cId="1053600853" sldId="259"/>
        </pc:sldMkLst>
      </pc:sldChg>
      <pc:sldChg chg="modSp mod">
        <pc:chgData name="Матвей Вологжин" userId="4c8302d60a1852bc" providerId="LiveId" clId="{0C686DAC-99D1-41B6-89EE-E9FB09183D4A}" dt="2024-11-11T09:30:22.743" v="1246" actId="20577"/>
        <pc:sldMkLst>
          <pc:docMk/>
          <pc:sldMk cId="3399488939" sldId="262"/>
        </pc:sldMkLst>
      </pc:sldChg>
      <pc:sldChg chg="addSp delSp modSp mod">
        <pc:chgData name="Матвей Вологжин" userId="4c8302d60a1852bc" providerId="LiveId" clId="{0C686DAC-99D1-41B6-89EE-E9FB09183D4A}" dt="2024-11-11T09:28:44.116" v="1221"/>
        <pc:sldMkLst>
          <pc:docMk/>
          <pc:sldMk cId="1079247615" sldId="264"/>
        </pc:sldMkLst>
      </pc:sldChg>
      <pc:sldChg chg="delSp modSp mod ord setBg">
        <pc:chgData name="Матвей Вологжин" userId="4c8302d60a1852bc" providerId="LiveId" clId="{0C686DAC-99D1-41B6-89EE-E9FB09183D4A}" dt="2024-11-11T09:50:29.301" v="1596" actId="1036"/>
        <pc:sldMkLst>
          <pc:docMk/>
          <pc:sldMk cId="1631689963" sldId="265"/>
        </pc:sldMkLst>
      </pc:sldChg>
      <pc:sldChg chg="addSp delSp modSp add mod">
        <pc:chgData name="Матвей Вологжин" userId="4c8302d60a1852bc" providerId="LiveId" clId="{0C686DAC-99D1-41B6-89EE-E9FB09183D4A}" dt="2024-11-11T09:42:45.714" v="1526" actId="1036"/>
        <pc:sldMkLst>
          <pc:docMk/>
          <pc:sldMk cId="2728077377" sldId="266"/>
        </pc:sldMkLst>
      </pc:sldChg>
      <pc:sldChg chg="modSp add del mod">
        <pc:chgData name="Матвей Вологжин" userId="4c8302d60a1852bc" providerId="LiveId" clId="{0C686DAC-99D1-41B6-89EE-E9FB09183D4A}" dt="2024-11-11T09:31:52.621" v="1305" actId="47"/>
        <pc:sldMkLst>
          <pc:docMk/>
          <pc:sldMk cId="625273374" sldId="267"/>
        </pc:sldMkLst>
      </pc:sldChg>
      <pc:sldChg chg="addSp delSp modSp add mod">
        <pc:chgData name="Матвей Вологжин" userId="4c8302d60a1852bc" providerId="LiveId" clId="{0C686DAC-99D1-41B6-89EE-E9FB09183D4A}" dt="2024-11-11T09:42:35.926" v="1521" actId="1037"/>
        <pc:sldMkLst>
          <pc:docMk/>
          <pc:sldMk cId="1592871159" sldId="267"/>
        </pc:sldMkLst>
      </pc:sldChg>
      <pc:sldChg chg="new del">
        <pc:chgData name="Матвей Вологжин" userId="4c8302d60a1852bc" providerId="LiveId" clId="{0C686DAC-99D1-41B6-89EE-E9FB09183D4A}" dt="2024-11-11T09:37:27.233" v="1366" actId="680"/>
        <pc:sldMkLst>
          <pc:docMk/>
          <pc:sldMk cId="2400284644" sldId="268"/>
        </pc:sldMkLst>
      </pc:sldChg>
      <pc:sldChg chg="addSp delSp modSp add mod">
        <pc:chgData name="Матвей Вологжин" userId="4c8302d60a1852bc" providerId="LiveId" clId="{0C686DAC-99D1-41B6-89EE-E9FB09183D4A}" dt="2024-11-11T09:41:13.463" v="1449" actId="1076"/>
        <pc:sldMkLst>
          <pc:docMk/>
          <pc:sldMk cId="3859395167" sldId="268"/>
        </pc:sldMkLst>
      </pc:sldChg>
      <pc:sldChg chg="addSp delSp modSp new mod setBg">
        <pc:chgData name="Матвей Вологжин" userId="4c8302d60a1852bc" providerId="LiveId" clId="{0C686DAC-99D1-41B6-89EE-E9FB09183D4A}" dt="2024-11-11T09:46:41.793" v="1553"/>
        <pc:sldMkLst>
          <pc:docMk/>
          <pc:sldMk cId="1220280728" sldId="269"/>
        </pc:sldMkLst>
      </pc:sldChg>
      <pc:sldChg chg="addSp delSp modSp add mod setBg">
        <pc:chgData name="Матвей Вологжин" userId="4c8302d60a1852bc" providerId="LiveId" clId="{0C686DAC-99D1-41B6-89EE-E9FB09183D4A}" dt="2024-11-11T09:48:54.335" v="1592" actId="1037"/>
        <pc:sldMkLst>
          <pc:docMk/>
          <pc:sldMk cId="165880918" sldId="270"/>
        </pc:sldMkLst>
      </pc:sldChg>
      <pc:sldChg chg="addSp delSp modSp add mod">
        <pc:chgData name="Матвей Вологжин" userId="4c8302d60a1852bc" providerId="LiveId" clId="{0C686DAC-99D1-41B6-89EE-E9FB09183D4A}" dt="2024-11-11T09:44:30.365" v="1535" actId="1076"/>
        <pc:sldMkLst>
          <pc:docMk/>
          <pc:sldMk cId="1570760054" sldId="271"/>
        </pc:sldMkLst>
      </pc:sldChg>
      <pc:sldMasterChg chg="setBg modSldLayout">
        <pc:chgData name="Матвей Вологжин" userId="4c8302d60a1852bc" providerId="LiveId" clId="{0C686DAC-99D1-41B6-89EE-E9FB09183D4A}" dt="2024-11-11T09:46:41.793" v="1553"/>
        <pc:sldMasterMkLst>
          <pc:docMk/>
          <pc:sldMasterMk cId="474694138" sldId="2147483648"/>
        </pc:sldMasterMkLst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871828670" sldId="2147483649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156156048" sldId="2147483650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471916712" sldId="2147483651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702283523" sldId="2147483652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035191982" sldId="2147483653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455830936" sldId="2147483654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582519919" sldId="2147483655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601337658" sldId="2147483656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241536481" sldId="2147483657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602542447" sldId="2147483658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878422407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5B226-D1F0-43F5-8969-B1C3A2365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1244" y="1317489"/>
            <a:ext cx="8221883" cy="2387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Радиационные эффекты альфа-радиоактивных изотопов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C1A80-062C-478E-AFA9-611D082F2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1244" y="3705089"/>
            <a:ext cx="9144000" cy="1655762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ru-RU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dirty="0"/>
              <a:t>Студент 4-го курса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ФФ ТГУ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93A52A-C777-4ACD-B8F3-F551B581156A}"/>
              </a:ext>
            </a:extLst>
          </p:cNvPr>
          <p:cNvGrpSpPr/>
          <p:nvPr/>
        </p:nvGrpSpPr>
        <p:grpSpPr>
          <a:xfrm>
            <a:off x="95920" y="7063989"/>
            <a:ext cx="2925610" cy="369332"/>
            <a:chOff x="4855251" y="5562545"/>
            <a:chExt cx="2925610" cy="369332"/>
          </a:xfrm>
        </p:grpSpPr>
        <p:pic>
          <p:nvPicPr>
            <p:cNvPr id="20" name="Picture 2" descr="Picture background">
              <a:extLst>
                <a:ext uri="{FF2B5EF4-FFF2-40B4-BE49-F238E27FC236}">
                  <a16:creationId xmlns:a16="http://schemas.microsoft.com/office/drawing/2014/main" id="{0E57217F-F3C5-4236-8017-7ACBE0282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743E89-DAA6-4568-92DE-F3BA0B40E0A7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07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/0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7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0A78-DC2D-4C54-879F-88DBC908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Отчёт 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(</a:t>
            </a:r>
            <a:r>
              <a:rPr lang="ru-RU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26.05-07.07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)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704EE3-EB83-43FF-AF01-9FEFB8EDD86C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13" name="Picture 2" descr="Picture background">
              <a:extLst>
                <a:ext uri="{FF2B5EF4-FFF2-40B4-BE49-F238E27FC236}">
                  <a16:creationId xmlns:a16="http://schemas.microsoft.com/office/drawing/2014/main" id="{2C2BB4A4-72F1-4C95-B6D1-DA4F67014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2ABE8-4F89-4038-AA48-80F7E50ECF99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21" name="Picture 4" descr="Picture background">
            <a:extLst>
              <a:ext uri="{FF2B5EF4-FFF2-40B4-BE49-F238E27FC236}">
                <a16:creationId xmlns:a16="http://schemas.microsoft.com/office/drawing/2014/main" id="{10CB5B52-0143-430F-9681-418D9B53A7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5335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FF1DEC-4B0A-E44D-9F7D-A46B98AE9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2363240" y="5501090"/>
            <a:ext cx="1905739" cy="118319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79131F-62EB-47FA-9D57-A2ED68CE9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66" y="1803103"/>
            <a:ext cx="5331534" cy="426854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Полученные результаты</a:t>
            </a:r>
          </a:p>
          <a:p>
            <a:pPr marL="0" indent="0">
              <a:buNone/>
            </a:pPr>
            <a:r>
              <a:rPr lang="ru-RU" sz="1800" u="sng" dirty="0"/>
              <a:t>Лаборатория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ru-RU" sz="2000" b="1" dirty="0"/>
              <a:t>Защитил </a:t>
            </a:r>
            <a:r>
              <a:rPr lang="ru-RU" sz="2000" dirty="0"/>
              <a:t>выпускную квалификационную работу (</a:t>
            </a:r>
            <a:r>
              <a:rPr lang="ru-RU" sz="2000" i="1" dirty="0"/>
              <a:t>ВКР</a:t>
            </a:r>
            <a:r>
              <a:rPr lang="ru-RU" sz="2000" dirty="0"/>
              <a:t>) и </a:t>
            </a:r>
            <a:r>
              <a:rPr lang="ru-RU" sz="2000" b="1" dirty="0"/>
              <a:t>получил красный диплом</a:t>
            </a:r>
          </a:p>
          <a:p>
            <a:pPr marL="342900" indent="-342900">
              <a:buAutoNum type="arabicPeriod"/>
            </a:pPr>
            <a:r>
              <a:rPr lang="ru-RU" sz="2000" b="1" dirty="0"/>
              <a:t>Полностью отсняли </a:t>
            </a:r>
            <a:r>
              <a:rPr lang="ru-RU" sz="2000" dirty="0"/>
              <a:t>курс «</a:t>
            </a:r>
            <a:r>
              <a:rPr lang="ru-RU" sz="2000" i="1" dirty="0"/>
              <a:t>Введение в физику элементарных частиц</a:t>
            </a:r>
            <a:r>
              <a:rPr lang="ru-RU" sz="2000" dirty="0"/>
              <a:t>»</a:t>
            </a:r>
            <a:endParaRPr lang="ru-RU" sz="2000" b="1" dirty="0"/>
          </a:p>
          <a:p>
            <a:pPr marL="342900" indent="-342900">
              <a:buAutoNum type="arabicPeriod"/>
            </a:pPr>
            <a:r>
              <a:rPr lang="ru-RU" sz="2000" b="1" dirty="0"/>
              <a:t>Получил </a:t>
            </a:r>
            <a:r>
              <a:rPr lang="ru-RU" sz="2000" dirty="0"/>
              <a:t>подтверждение на участие в конференции </a:t>
            </a:r>
            <a:r>
              <a:rPr lang="en-US" sz="2000" i="1" dirty="0"/>
              <a:t>LomCon-2025</a:t>
            </a:r>
            <a:endParaRPr lang="ru-RU" sz="2000" i="1" dirty="0"/>
          </a:p>
          <a:p>
            <a:pPr marL="342900" indent="-342900">
              <a:buAutoNum type="arabicPeriod"/>
            </a:pPr>
            <a:r>
              <a:rPr lang="ru-RU" sz="2000" b="1" dirty="0"/>
              <a:t>Провели расчёты </a:t>
            </a:r>
            <a:r>
              <a:rPr lang="ru-RU" sz="2000" dirty="0"/>
              <a:t>для протонов, ядер углерода и электронов </a:t>
            </a:r>
            <a:endParaRPr lang="en-US" sz="2000" dirty="0"/>
          </a:p>
          <a:p>
            <a:pPr marL="342900" indent="-342900">
              <a:buAutoNum type="arabicPeriod"/>
            </a:pPr>
            <a:endParaRPr lang="ru-RU" sz="2000" b="1" i="1" dirty="0"/>
          </a:p>
          <a:p>
            <a:pPr marL="0" indent="0">
              <a:buNone/>
            </a:pPr>
            <a:r>
              <a:rPr lang="ru-RU" sz="1800" u="sng" dirty="0"/>
              <a:t>Внелабораторная деятельность</a:t>
            </a:r>
            <a:endParaRPr lang="ru-RU" sz="1800" b="1" dirty="0"/>
          </a:p>
          <a:p>
            <a:pPr marL="342900" indent="-342900">
              <a:buAutoNum type="arabicPeriod"/>
            </a:pPr>
            <a:r>
              <a:rPr lang="ru-RU" sz="1800" b="1" dirty="0"/>
              <a:t>Заняли </a:t>
            </a:r>
            <a:r>
              <a:rPr lang="en-US" sz="1800" dirty="0"/>
              <a:t>III-</a:t>
            </a:r>
            <a:r>
              <a:rPr lang="ru-RU" sz="1800" dirty="0"/>
              <a:t>место на Кубке Профкома в общем зачёте и </a:t>
            </a:r>
            <a:r>
              <a:rPr lang="en-US" sz="1800" dirty="0"/>
              <a:t>I</a:t>
            </a:r>
            <a:r>
              <a:rPr lang="ru-RU" sz="1800" dirty="0"/>
              <a:t>-ое место по</a:t>
            </a:r>
            <a:r>
              <a:rPr lang="ru-RU" sz="1800" b="1" dirty="0"/>
              <a:t> </a:t>
            </a:r>
            <a:r>
              <a:rPr lang="ru-RU" sz="1800" dirty="0"/>
              <a:t>дисциплине «</a:t>
            </a:r>
            <a:r>
              <a:rPr lang="ru-RU" sz="1800" i="1" dirty="0"/>
              <a:t>Волейбол»</a:t>
            </a:r>
            <a:r>
              <a:rPr lang="ru-RU" sz="1600" i="1" dirty="0"/>
              <a:t>                                                </a:t>
            </a:r>
            <a:r>
              <a:rPr lang="ru-RU" sz="1100" i="1" dirty="0"/>
              <a:t>кто бы сомневался</a:t>
            </a:r>
            <a:endParaRPr lang="ru-RU" sz="1800" dirty="0"/>
          </a:p>
          <a:p>
            <a:pPr marL="342900" indent="-342900">
              <a:buAutoNum type="arabicPeriod"/>
            </a:pPr>
            <a:r>
              <a:rPr lang="ru-RU" sz="1800" b="1" dirty="0"/>
              <a:t>Получил </a:t>
            </a:r>
            <a:r>
              <a:rPr lang="ru-RU" sz="1800" dirty="0"/>
              <a:t>сильное растяжение🤕, поэтому сейчас не с вами</a:t>
            </a:r>
            <a:endParaRPr lang="ru-RU" sz="1100" dirty="0"/>
          </a:p>
          <a:p>
            <a:pPr marL="342900" indent="-342900">
              <a:buAutoNum type="arabicPeriod"/>
            </a:pPr>
            <a:r>
              <a:rPr lang="ru-RU" sz="1800" b="1" dirty="0"/>
              <a:t>Помогаю </a:t>
            </a:r>
            <a:r>
              <a:rPr lang="ru-RU" sz="1800" dirty="0"/>
              <a:t>приёмной комиссии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013C0-3119-C6EB-96EF-5EAAD4F8AFEF}"/>
              </a:ext>
            </a:extLst>
          </p:cNvPr>
          <p:cNvSpPr txBox="1"/>
          <p:nvPr/>
        </p:nvSpPr>
        <p:spPr>
          <a:xfrm>
            <a:off x="2817471" y="6974947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07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/0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7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DAC123-202E-DA42-CF83-014D3673C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63872" y="6116289"/>
            <a:ext cx="679224" cy="668494"/>
          </a:xfrm>
          <a:prstGeom prst="rect">
            <a:avLst/>
          </a:prstGeom>
          <a:effectLst>
            <a:outerShdw dist="25400" dir="4200000" algn="ctr" rotWithShape="0">
              <a:schemeClr val="bg1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DBFE38-0FEA-9587-F508-2CDA5CD48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801" y="1458627"/>
            <a:ext cx="5331533" cy="3998650"/>
          </a:xfrm>
          <a:prstGeom prst="rect">
            <a:avLst/>
          </a:prstGeom>
          <a:ln w="38100">
            <a:solidFill>
              <a:srgbClr val="FF9900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59EBDC-8C80-A6C4-22F3-044F4E0C57E7}"/>
              </a:ext>
            </a:extLst>
          </p:cNvPr>
          <p:cNvSpPr txBox="1"/>
          <p:nvPr/>
        </p:nvSpPr>
        <p:spPr>
          <a:xfrm>
            <a:off x="7340859" y="5501090"/>
            <a:ext cx="3197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 «</a:t>
            </a:r>
            <a:r>
              <a:rPr lang="ru-RU" sz="1200" i="1" dirty="0"/>
              <a:t>Введение в физика элементарных частиц</a:t>
            </a:r>
            <a:r>
              <a:rPr lang="ru-RU" sz="1200" dirty="0"/>
              <a:t>»</a:t>
            </a:r>
          </a:p>
          <a:p>
            <a:pPr algn="ctr"/>
            <a:r>
              <a:rPr lang="ru-RU" sz="1200" dirty="0"/>
              <a:t>Кадр из записи курса</a:t>
            </a:r>
          </a:p>
        </p:txBody>
      </p:sp>
    </p:spTree>
    <p:extLst>
      <p:ext uri="{BB962C8B-B14F-4D97-AF65-F5344CB8AC3E}">
        <p14:creationId xmlns:p14="http://schemas.microsoft.com/office/powerpoint/2010/main" val="3399488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14618-36A6-13F7-35BC-217815E85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C3A7232-B062-CBF8-B6CD-C4FB375C0CAB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13" name="Picture 2" descr="Picture background">
              <a:extLst>
                <a:ext uri="{FF2B5EF4-FFF2-40B4-BE49-F238E27FC236}">
                  <a16:creationId xmlns:a16="http://schemas.microsoft.com/office/drawing/2014/main" id="{74280F60-9E66-706E-30C6-AC0F8AB4B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C42F8F-9797-CA95-969A-8F2C3EF7DDC0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1D7AFFB-B0C6-0E1F-B7F0-D683284AE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63872" y="6116289"/>
            <a:ext cx="679224" cy="668494"/>
          </a:xfrm>
          <a:prstGeom prst="rect">
            <a:avLst/>
          </a:prstGeom>
          <a:effectLst>
            <a:outerShdw dist="25400" dir="4200000" algn="ctr" rotWithShape="0">
              <a:schemeClr val="bg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C3E442-D08E-2D2A-3AC7-1A6C629008DB}"/>
              </a:ext>
            </a:extLst>
          </p:cNvPr>
          <p:cNvSpPr txBox="1"/>
          <p:nvPr/>
        </p:nvSpPr>
        <p:spPr>
          <a:xfrm>
            <a:off x="4724673" y="6163809"/>
            <a:ext cx="3111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Карточка из поста ВК с </a:t>
            </a:r>
            <a:r>
              <a:rPr lang="en-US" sz="1200" dirty="0"/>
              <a:t>I-</a:t>
            </a:r>
            <a:r>
              <a:rPr lang="ru-RU" sz="1200" dirty="0"/>
              <a:t>го Кубка Профкома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1204A8-AABB-EB3E-9B7E-066366538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56" y="276090"/>
            <a:ext cx="5839460" cy="5839460"/>
          </a:xfrm>
          <a:prstGeom prst="rect">
            <a:avLst/>
          </a:prstGeom>
          <a:noFill/>
          <a:ln w="38100">
            <a:solidFill>
              <a:srgbClr val="FF99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543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8B9F4-D7FD-A8E8-8378-0544FA106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86954E3-14D7-26B5-484E-56FBFF1C83C7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13" name="Picture 2" descr="Picture background">
              <a:extLst>
                <a:ext uri="{FF2B5EF4-FFF2-40B4-BE49-F238E27FC236}">
                  <a16:creationId xmlns:a16="http://schemas.microsoft.com/office/drawing/2014/main" id="{AD71740F-D9EF-84B8-EAAC-AD1050F6A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6A1A88-B79D-D588-5EE1-F7577A89B3C8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BA41286-F386-51F9-B5F7-259B9E51A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63872" y="6116289"/>
            <a:ext cx="679224" cy="668494"/>
          </a:xfrm>
          <a:prstGeom prst="rect">
            <a:avLst/>
          </a:prstGeom>
          <a:effectLst>
            <a:outerShdw dist="25400" dir="4200000" algn="ctr" rotWithShape="0">
              <a:schemeClr val="bg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FD2FAF-1F86-59B0-2F9E-B618BF32D443}"/>
              </a:ext>
            </a:extLst>
          </p:cNvPr>
          <p:cNvSpPr txBox="1"/>
          <p:nvPr/>
        </p:nvSpPr>
        <p:spPr>
          <a:xfrm rot="16200000">
            <a:off x="-681268" y="3161530"/>
            <a:ext cx="2953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Вручение диплома (03.07.2025)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BFAAA-229E-79B3-1CB8-631837F67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39" y="834359"/>
            <a:ext cx="7466595" cy="4977730"/>
          </a:xfrm>
          <a:prstGeom prst="rect">
            <a:avLst/>
          </a:prstGeom>
          <a:ln w="38100">
            <a:solidFill>
              <a:srgbClr val="FF99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" name="IMG_1452">
            <a:hlinkClick r:id="" action="ppaction://media"/>
            <a:extLst>
              <a:ext uri="{FF2B5EF4-FFF2-40B4-BE49-F238E27FC236}">
                <a16:creationId xmlns:a16="http://schemas.microsoft.com/office/drawing/2014/main" id="{5F0BCB36-F17E-05B6-083B-9BF2EE80F3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0264" y="825318"/>
            <a:ext cx="2789328" cy="4995812"/>
          </a:xfrm>
          <a:prstGeom prst="rect">
            <a:avLst/>
          </a:prstGeom>
          <a:ln w="38100">
            <a:solidFill>
              <a:srgbClr val="FF9900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04261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8EC7A-7048-E51F-CDB9-2C4D1A989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1A160F9-3E1C-7DE4-B172-C996CE7279DC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13" name="Picture 2" descr="Picture background">
              <a:extLst>
                <a:ext uri="{FF2B5EF4-FFF2-40B4-BE49-F238E27FC236}">
                  <a16:creationId xmlns:a16="http://schemas.microsoft.com/office/drawing/2014/main" id="{431BB800-D293-6A20-C8B5-05BCB84C6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C47158-35E6-B46F-C662-095045D055F2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133B612-C622-DE50-9701-57AEB78A4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2363240" y="5501090"/>
            <a:ext cx="1905739" cy="1183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39907C-388A-632A-CEA4-1A58DF564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63872" y="6116289"/>
            <a:ext cx="679224" cy="668494"/>
          </a:xfrm>
          <a:prstGeom prst="rect">
            <a:avLst/>
          </a:prstGeom>
          <a:effectLst>
            <a:outerShdw dist="25400" dir="4200000" algn="ctr" rotWithShape="0">
              <a:schemeClr val="bg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2E3B2-0FE0-81CA-EE38-1A012E56AFA0}"/>
              </a:ext>
            </a:extLst>
          </p:cNvPr>
          <p:cNvSpPr txBox="1"/>
          <p:nvPr/>
        </p:nvSpPr>
        <p:spPr>
          <a:xfrm>
            <a:off x="4716872" y="5484213"/>
            <a:ext cx="2758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Кадры с записи онлайн-курса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092D2-4950-22DD-9C74-F0163383E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4293" y="1073819"/>
            <a:ext cx="8363414" cy="4410394"/>
          </a:xfrm>
          <a:prstGeom prst="rect">
            <a:avLst/>
          </a:prstGeom>
          <a:ln w="38100">
            <a:solidFill>
              <a:srgbClr val="FF9900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20181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5BBAD-9A90-D47A-E87E-407A0F60D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5C8B4EC-0B71-F7B0-A705-55895677F0BF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13" name="Picture 2" descr="Picture background">
              <a:extLst>
                <a:ext uri="{FF2B5EF4-FFF2-40B4-BE49-F238E27FC236}">
                  <a16:creationId xmlns:a16="http://schemas.microsoft.com/office/drawing/2014/main" id="{7622F461-0120-9174-DCFC-ECC923278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FF3ED0-6BA2-D334-3523-4059DB5FF39D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96A4CFA-2FF5-85C5-C575-0083EEFD3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2363240" y="5501090"/>
            <a:ext cx="1905739" cy="1183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F898CC-C12B-7035-50FC-021363463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63872" y="6116289"/>
            <a:ext cx="679224" cy="668494"/>
          </a:xfrm>
          <a:prstGeom prst="rect">
            <a:avLst/>
          </a:prstGeom>
          <a:effectLst>
            <a:outerShdw dist="25400" dir="4200000" algn="ctr" rotWithShape="0">
              <a:schemeClr val="bg1"/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FBA514-C48D-AED2-308B-AE9CA0F60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16" y="164012"/>
            <a:ext cx="5871886" cy="214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7CCC181-638C-55AD-7A5B-D1434723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16" y="4426488"/>
            <a:ext cx="5930967" cy="214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B4A9587-8C41-B006-D172-1BF84F50C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16" y="2295250"/>
            <a:ext cx="5871889" cy="214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726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0275-7E5B-9772-70EB-8DC66EC8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Задачи (</a:t>
            </a:r>
            <a:r>
              <a:rPr lang="ru-RU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07.</a:t>
            </a:r>
            <a:r>
              <a:rPr lang="en-US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0</a:t>
            </a:r>
            <a:r>
              <a:rPr lang="ru-RU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7</a:t>
            </a:r>
            <a:r>
              <a:rPr lang="ru-RU" sz="44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-30</a:t>
            </a:r>
            <a:r>
              <a:rPr lang="en-US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.</a:t>
            </a:r>
            <a:r>
              <a:rPr lang="ru-RU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08</a:t>
            </a:r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)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4658-AA72-152C-427A-74C6E15F8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099"/>
            <a:ext cx="8996680" cy="4617141"/>
          </a:xfrm>
        </p:spPr>
        <p:txBody>
          <a:bodyPr>
            <a:normAutofit fontScale="92500"/>
          </a:bodyPr>
          <a:lstStyle/>
          <a:p>
            <a:r>
              <a:rPr lang="ru-RU" sz="3200" b="1" dirty="0"/>
              <a:t>Подготовка доклада </a:t>
            </a:r>
            <a:r>
              <a:rPr lang="ru-RU" sz="3200" dirty="0"/>
              <a:t>митингу по </a:t>
            </a:r>
            <a:r>
              <a:rPr lang="ru-RU" sz="3200" i="1" dirty="0"/>
              <a:t>электромагнитной физики </a:t>
            </a:r>
            <a:r>
              <a:rPr lang="en-US" sz="3200" i="1" dirty="0"/>
              <a:t>Geant4</a:t>
            </a:r>
            <a:endParaRPr lang="ru-RU" sz="3200" i="1" dirty="0"/>
          </a:p>
          <a:p>
            <a:r>
              <a:rPr lang="ru-RU" sz="3200" b="1" dirty="0"/>
              <a:t>Подготовка материала </a:t>
            </a:r>
            <a:r>
              <a:rPr lang="ru-RU" sz="3200" dirty="0"/>
              <a:t>к ломоносовской конференции </a:t>
            </a:r>
            <a:r>
              <a:rPr lang="en-US" sz="3200" i="1" dirty="0"/>
              <a:t>LomCon-2025</a:t>
            </a:r>
          </a:p>
          <a:p>
            <a:r>
              <a:rPr lang="ru-RU" sz="3200" b="1" dirty="0"/>
              <a:t>Обсуждение </a:t>
            </a:r>
            <a:r>
              <a:rPr lang="ru-RU" sz="3200" dirty="0"/>
              <a:t>возможности участие в конференциях </a:t>
            </a:r>
            <a:r>
              <a:rPr lang="ru-RU" sz="3200" i="1" dirty="0"/>
              <a:t>БФФХ-2025</a:t>
            </a:r>
            <a:r>
              <a:rPr lang="ru-RU" sz="3200" dirty="0"/>
              <a:t> и </a:t>
            </a:r>
            <a:r>
              <a:rPr lang="en-US" sz="3200" i="1" dirty="0"/>
              <a:t>AYSS-2025</a:t>
            </a:r>
            <a:r>
              <a:rPr lang="en-US" sz="3200" dirty="0"/>
              <a:t>:</a:t>
            </a:r>
            <a:r>
              <a:rPr lang="ru-RU" sz="3200" dirty="0"/>
              <a:t> поиск тем для материала</a:t>
            </a:r>
            <a:endParaRPr lang="ru-RU" sz="3200" b="1" i="1" dirty="0"/>
          </a:p>
          <a:p>
            <a:r>
              <a:rPr lang="ru-RU" sz="3200" b="1" dirty="0"/>
              <a:t>Формирование плана работы </a:t>
            </a:r>
            <a:r>
              <a:rPr lang="ru-RU" sz="3200" dirty="0"/>
              <a:t>с научным руководоителем (</a:t>
            </a:r>
            <a:r>
              <a:rPr lang="ru-RU" sz="3200" i="1" dirty="0"/>
              <a:t>Батмунх Мунхбаатар</a:t>
            </a:r>
            <a:r>
              <a:rPr lang="ru-RU" sz="3200" dirty="0"/>
              <a:t>) в Дубне</a:t>
            </a:r>
          </a:p>
          <a:p>
            <a:r>
              <a:rPr lang="ru-RU" sz="3200" dirty="0"/>
              <a:t>Лечить ногу😁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33444D-0555-10E0-95E3-50B12163E81D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5" name="Picture 2" descr="Picture background">
              <a:extLst>
                <a:ext uri="{FF2B5EF4-FFF2-40B4-BE49-F238E27FC236}">
                  <a16:creationId xmlns:a16="http://schemas.microsoft.com/office/drawing/2014/main" id="{BEBBB6A2-FF70-C780-674A-ABD628E78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D273EF-4340-1656-CE78-51E56B764F05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B29822-B72C-7BB0-56D8-DACFF2314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86209" y="6071649"/>
            <a:ext cx="679224" cy="668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FAA36F-D1F2-2DB3-B060-6D4969CEC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2363240" y="5501090"/>
            <a:ext cx="1905739" cy="1183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39C12D-71F9-523F-2E51-2485B65FBEBA}"/>
              </a:ext>
            </a:extLst>
          </p:cNvPr>
          <p:cNvSpPr txBox="1"/>
          <p:nvPr/>
        </p:nvSpPr>
        <p:spPr>
          <a:xfrm>
            <a:off x="9790939" y="1977068"/>
            <a:ext cx="2077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(09.07.2025)</a:t>
            </a:r>
            <a:endParaRPr lang="ru-RU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B0891-B40D-3F16-2901-58D5498D01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-2686" r="317" b="21542"/>
          <a:stretch/>
        </p:blipFill>
        <p:spPr>
          <a:xfrm>
            <a:off x="9856016" y="-290587"/>
            <a:ext cx="2335984" cy="1895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2AC00A-DFA0-5B77-4624-AFE63AD0D8B4}"/>
              </a:ext>
            </a:extLst>
          </p:cNvPr>
          <p:cNvSpPr txBox="1"/>
          <p:nvPr/>
        </p:nvSpPr>
        <p:spPr>
          <a:xfrm>
            <a:off x="9790939" y="2852319"/>
            <a:ext cx="2077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(21.08.2025 – 27.08.2025)</a:t>
            </a:r>
            <a:endParaRPr lang="ru-RU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5CAAE-81D8-9A9E-4ABE-0377D573847B}"/>
              </a:ext>
            </a:extLst>
          </p:cNvPr>
          <p:cNvSpPr txBox="1"/>
          <p:nvPr/>
        </p:nvSpPr>
        <p:spPr>
          <a:xfrm>
            <a:off x="9790939" y="3953771"/>
            <a:ext cx="2077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(</a:t>
            </a:r>
            <a:r>
              <a:rPr lang="ru-RU" sz="1600" b="1" dirty="0"/>
              <a:t>конец Сентября, конец Октября</a:t>
            </a:r>
            <a:r>
              <a:rPr lang="en-US" sz="1600" b="1" dirty="0"/>
              <a:t>)</a:t>
            </a:r>
            <a:endParaRPr lang="ru-RU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EC778D-2FA7-A448-B8C3-C11578BEE0F4}"/>
              </a:ext>
            </a:extLst>
          </p:cNvPr>
          <p:cNvSpPr txBox="1"/>
          <p:nvPr/>
        </p:nvSpPr>
        <p:spPr>
          <a:xfrm>
            <a:off x="9790939" y="5016902"/>
            <a:ext cx="2077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(10.07.2025)</a:t>
            </a:r>
            <a:endParaRPr lang="ru-R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A25E8-33E5-AEBF-3C8F-099FF2C56A3F}"/>
              </a:ext>
            </a:extLst>
          </p:cNvPr>
          <p:cNvSpPr txBox="1"/>
          <p:nvPr/>
        </p:nvSpPr>
        <p:spPr>
          <a:xfrm>
            <a:off x="9790939" y="5855643"/>
            <a:ext cx="20771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(снимите с меня гипс...)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79247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899B8-881C-17F7-F1DE-349702D8A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9091" t="49923" r="9091" b="17430"/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B5D93A-FFA9-40F4-AED8-01ADAB9675E4}"/>
              </a:ext>
            </a:extLst>
          </p:cNvPr>
          <p:cNvGrpSpPr/>
          <p:nvPr/>
        </p:nvGrpSpPr>
        <p:grpSpPr>
          <a:xfrm>
            <a:off x="4633195" y="2968287"/>
            <a:ext cx="2925610" cy="369332"/>
            <a:chOff x="4855251" y="5562545"/>
            <a:chExt cx="2925610" cy="369332"/>
          </a:xfrm>
        </p:grpSpPr>
        <p:pic>
          <p:nvPicPr>
            <p:cNvPr id="5" name="Picture 2" descr="Picture background">
              <a:extLst>
                <a:ext uri="{FF2B5EF4-FFF2-40B4-BE49-F238E27FC236}">
                  <a16:creationId xmlns:a16="http://schemas.microsoft.com/office/drawing/2014/main" id="{733BC758-1718-4B99-BB1A-AFAB470BB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0190E1-DD9F-4F79-97D8-677AEE28AAD1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381189"/>
            <a:ext cx="1162688" cy="1144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73CE6-F285-F99C-74EA-06288DF7B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5710941" y="3337619"/>
            <a:ext cx="1905739" cy="1183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88A7D7-ADE3-5C13-C0E8-2E3B82CEA5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6"/>
          <a:stretch/>
        </p:blipFill>
        <p:spPr>
          <a:xfrm>
            <a:off x="4888106" y="1268623"/>
            <a:ext cx="2335984" cy="1651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A110F-C436-F92F-A7F1-07E6710AB1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7444"/>
          <a:stretch>
            <a:fillRect/>
          </a:stretch>
        </p:blipFill>
        <p:spPr>
          <a:xfrm>
            <a:off x="2601604" y="6858000"/>
            <a:ext cx="7776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00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3FABB-840C-AA01-F8D0-CF4B990DF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C687C4-193C-E170-5806-AA9CECA1B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9091" t="49923" r="9091" b="174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10A7E-CE64-3A3B-60C7-E36BED6C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92F1EC-2414-7F5C-49B5-C58C02149484}"/>
              </a:ext>
            </a:extLst>
          </p:cNvPr>
          <p:cNvGrpSpPr/>
          <p:nvPr/>
        </p:nvGrpSpPr>
        <p:grpSpPr>
          <a:xfrm>
            <a:off x="4633195" y="2968287"/>
            <a:ext cx="2925610" cy="369332"/>
            <a:chOff x="4855251" y="5562545"/>
            <a:chExt cx="2925610" cy="369332"/>
          </a:xfrm>
        </p:grpSpPr>
        <p:pic>
          <p:nvPicPr>
            <p:cNvPr id="5" name="Picture 2" descr="Picture background">
              <a:extLst>
                <a:ext uri="{FF2B5EF4-FFF2-40B4-BE49-F238E27FC236}">
                  <a16:creationId xmlns:a16="http://schemas.microsoft.com/office/drawing/2014/main" id="{5A5A01DB-828B-2B49-7F21-55F373B47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D8E45C-5973-FEF5-0E1C-5A92368B8CEC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5CB8D5-5297-5C1D-4039-4FFC240AE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381189"/>
            <a:ext cx="1162688" cy="1144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B8C904-D4C4-D707-9509-E56886CF2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5710941" y="3337619"/>
            <a:ext cx="1905739" cy="1183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F06CE3-DEC4-BCE5-77C6-947D446324D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6"/>
          <a:stretch/>
        </p:blipFill>
        <p:spPr>
          <a:xfrm>
            <a:off x="4888106" y="1268623"/>
            <a:ext cx="2335984" cy="1651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CE53F-5C8D-792D-BFA1-DF23B1E8039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7444"/>
          <a:stretch>
            <a:fillRect/>
          </a:stretch>
        </p:blipFill>
        <p:spPr>
          <a:xfrm>
            <a:off x="2601604" y="0"/>
            <a:ext cx="7776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52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277</Words>
  <Application>Microsoft Office PowerPoint</Application>
  <PresentationFormat>Widescreen</PresentationFormat>
  <Paragraphs>44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Bold</vt:lpstr>
      <vt:lpstr>Calibri Light</vt:lpstr>
      <vt:lpstr>Office Theme</vt:lpstr>
      <vt:lpstr>Радиационные эффекты альфа-радиоактивных изотопов</vt:lpstr>
      <vt:lpstr>Отчёт (26.05-07.07)</vt:lpstr>
      <vt:lpstr>PowerPoint Presentation</vt:lpstr>
      <vt:lpstr>PowerPoint Presentation</vt:lpstr>
      <vt:lpstr>PowerPoint Presentation</vt:lpstr>
      <vt:lpstr>PowerPoint Presentation</vt:lpstr>
      <vt:lpstr>Задачи (07.07-30.08)</vt:lpstr>
      <vt:lpstr>Спасибо за внимание!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Matthew Vologzhin</cp:lastModifiedBy>
  <cp:revision>4</cp:revision>
  <dcterms:created xsi:type="dcterms:W3CDTF">2024-08-30T15:21:47Z</dcterms:created>
  <dcterms:modified xsi:type="dcterms:W3CDTF">2025-07-07T09:24:18Z</dcterms:modified>
</cp:coreProperties>
</file>