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314" r:id="rId3"/>
    <p:sldId id="315" r:id="rId4"/>
    <p:sldId id="316" r:id="rId5"/>
    <p:sldId id="306" r:id="rId6"/>
    <p:sldId id="310" r:id="rId7"/>
    <p:sldId id="311" r:id="rId8"/>
    <p:sldId id="312" r:id="rId9"/>
    <p:sldId id="267" r:id="rId10"/>
  </p:sldIdLst>
  <p:sldSz cx="18288000" cy="10287000"/>
  <p:notesSz cx="6858000" cy="9144000"/>
  <p:embeddedFontLst>
    <p:embeddedFont>
      <p:font typeface="DM Sans Bold" panose="020B0604020202020204" charset="0"/>
      <p:regular r:id="rId12"/>
    </p:embeddedFont>
    <p:embeddedFont>
      <p:font typeface="DM Sans Italic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M San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ru-RU" sz="3700" dirty="0" smtClean="0">
                <a:solidFill>
                  <a:srgbClr val="FFFFFF"/>
                </a:solidFill>
                <a:latin typeface="DM Sans Italics"/>
              </a:rPr>
              <a:t>23</a:t>
            </a: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.06.2025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Major milestones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The BS thesis was defended with an A 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grade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I was admitted to the UAB master’s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programme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 in HEP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2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Final plans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Publish my work about </a:t>
            </a:r>
            <a:r>
              <a:rPr lang="el-GR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ω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- and </a:t>
            </a:r>
            <a:r>
              <a:rPr lang="el-GR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φ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-mesons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5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Fit systematic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During the third week of June final fit systematic 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uncertainty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values were reevaluated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6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1366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Fit systematic </a:t>
            </a:r>
            <a:r>
              <a:rPr lang="el-GR" sz="4500" dirty="0" smtClean="0">
                <a:solidFill>
                  <a:srgbClr val="3F7279"/>
                </a:solidFill>
                <a:latin typeface="DM Sans Bold"/>
              </a:rPr>
              <a:t>ω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54200" y="3429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/>
          <a:stretch/>
        </p:blipFill>
        <p:spPr>
          <a:xfrm>
            <a:off x="2418306" y="2247900"/>
            <a:ext cx="12703667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1366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Fit systematic phi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54200" y="3429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/>
          <a:stretch/>
        </p:blipFill>
        <p:spPr>
          <a:xfrm>
            <a:off x="2418306" y="2247900"/>
            <a:ext cx="12703667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1366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Fit systematic prompt J/Psi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54200" y="3429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/>
          <a:stretch/>
        </p:blipFill>
        <p:spPr>
          <a:xfrm>
            <a:off x="2418306" y="2247900"/>
            <a:ext cx="12703667" cy="76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1366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Fit systematic </a:t>
            </a:r>
            <a:r>
              <a:rPr lang="en-US" sz="4500" dirty="0" err="1" smtClean="0">
                <a:solidFill>
                  <a:srgbClr val="3F7279"/>
                </a:solidFill>
                <a:latin typeface="DM Sans Bold"/>
              </a:rPr>
              <a:t>nonprompt</a:t>
            </a: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 J/Psi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54200" y="3429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/>
          <a:stretch/>
        </p:blipFill>
        <p:spPr>
          <a:xfrm>
            <a:off x="2418307" y="2247900"/>
            <a:ext cx="12703665" cy="76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29269</TotalTime>
  <Words>71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DM Sans Bold</vt:lpstr>
      <vt:lpstr>Arial</vt:lpstr>
      <vt:lpstr>DM Sans Italics</vt:lpstr>
      <vt:lpstr>Calibri</vt:lpstr>
      <vt:lpstr>DM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101</cp:revision>
  <dcterms:created xsi:type="dcterms:W3CDTF">2006-08-16T00:00:00Z</dcterms:created>
  <dcterms:modified xsi:type="dcterms:W3CDTF">2025-06-24T09:20:16Z</dcterms:modified>
  <dc:identifier>DAGC41OLrmw</dc:identifier>
</cp:coreProperties>
</file>