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47" r:id="rId3"/>
    <p:sldId id="348" r:id="rId4"/>
    <p:sldId id="349" r:id="rId5"/>
    <p:sldId id="351" r:id="rId6"/>
    <p:sldId id="354" r:id="rId7"/>
  </p:sldIdLst>
  <p:sldSz cx="12192000" cy="6858000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698"/>
    <a:srgbClr val="00C8E6"/>
    <a:srgbClr val="009678"/>
    <a:srgbClr val="6955FF"/>
    <a:srgbClr val="0096AA"/>
    <a:srgbClr val="286EDC"/>
    <a:srgbClr val="FAB400"/>
    <a:srgbClr val="C83AF6"/>
    <a:srgbClr val="91D200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242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377363"/>
            <a:ext cx="2943225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3B7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выступающего,</a:t>
            </a:r>
          </a:p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10"/>
            <a:ext cx="2295536" cy="4963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42" y="1199209"/>
            <a:ext cx="3671137" cy="4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15" y="700217"/>
            <a:ext cx="3131835" cy="42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 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586421"/>
            <a:ext cx="2677293" cy="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3605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57837"/>
            <a:ext cx="1954026" cy="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57837"/>
            <a:ext cx="1954026" cy="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37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289324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899459"/>
            <a:ext cx="2677293" cy="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31215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899459"/>
            <a:ext cx="2677293" cy="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382" y="899459"/>
            <a:ext cx="2677293" cy="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4882610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66" y="880264"/>
            <a:ext cx="1954026" cy="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628526"/>
            <a:ext cx="2677293" cy="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 без че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300853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17133"/>
            <a:ext cx="11044052" cy="47556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58" y="628526"/>
            <a:ext cx="2677293" cy="3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5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9029700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757837"/>
            <a:ext cx="1954026" cy="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225" y="336911"/>
            <a:ext cx="1954026" cy="2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</a:t>
            </a:r>
          </a:p>
          <a:p>
            <a:pPr lvl="4"/>
            <a:r>
              <a:rPr lang="ru-RU" dirty="0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8" r:id="rId7"/>
    <p:sldLayoutId id="2147483665" r:id="rId8"/>
    <p:sldLayoutId id="2147483650" r:id="rId9"/>
    <p:sldLayoutId id="2147483651" r:id="rId10"/>
    <p:sldLayoutId id="2147483664" r:id="rId11"/>
    <p:sldLayoutId id="2147483654" r:id="rId12"/>
    <p:sldLayoutId id="2147483655" r:id="rId13"/>
    <p:sldLayoutId id="2147483667" r:id="rId14"/>
    <p:sldLayoutId id="214748366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0455" y="1811576"/>
            <a:ext cx="7221545" cy="1538454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Разработка сопряжения </a:t>
            </a:r>
            <a:r>
              <a:rPr lang="en-US" sz="2000" dirty="0" smtClean="0"/>
              <a:t>l2 </a:t>
            </a:r>
            <a:r>
              <a:rPr lang="ru-RU" sz="2000" dirty="0" smtClean="0"/>
              <a:t>концентратора и сервера обработки данных в эксперименте </a:t>
            </a:r>
            <a:r>
              <a:rPr lang="en-US" sz="2000" dirty="0" err="1" smtClean="0"/>
              <a:t>spd</a:t>
            </a:r>
            <a:r>
              <a:rPr lang="en-US" sz="2000" dirty="0" smtClean="0"/>
              <a:t> </a:t>
            </a:r>
            <a:r>
              <a:rPr lang="ru-RU" sz="2000" dirty="0" smtClean="0"/>
              <a:t>ускорительного комплекса </a:t>
            </a:r>
            <a:r>
              <a:rPr lang="en-US" sz="2000" dirty="0" err="1" smtClean="0"/>
              <a:t>nica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0455" y="3391592"/>
            <a:ext cx="6760226" cy="1318803"/>
          </a:xfrm>
        </p:spPr>
        <p:txBody>
          <a:bodyPr/>
          <a:lstStyle/>
          <a:p>
            <a:r>
              <a:rPr lang="ru-RU" dirty="0" smtClean="0"/>
              <a:t>Отчёт по проделанной работе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23</a:t>
            </a:r>
            <a:r>
              <a:rPr lang="ru-RU" dirty="0" smtClean="0"/>
              <a:t>.06.2025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54" y="266008"/>
            <a:ext cx="1604913" cy="713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92" y="295383"/>
            <a:ext cx="2094808" cy="7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EBD1A-3454-4480-B434-265D5DB2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413608"/>
            <a:ext cx="9575801" cy="823785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Сопряжение с пакетами разной длины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153F4C-D6CB-48E3-AAFE-D6379694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32" y="6181892"/>
            <a:ext cx="621059" cy="49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Прямоугольник 4"/>
          <p:cNvSpPr/>
          <p:nvPr/>
        </p:nvSpPr>
        <p:spPr>
          <a:xfrm>
            <a:off x="3334692" y="580241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/>
              <a:t>Рис. 8 – </a:t>
            </a:r>
            <a:r>
              <a:rPr lang="ru-RU" sz="1400" i="1" dirty="0" smtClean="0"/>
              <a:t>Архитектура модуля сопряжения </a:t>
            </a:r>
            <a:r>
              <a:rPr lang="en-US" sz="1400" i="1" dirty="0" smtClean="0"/>
              <a:t>L2 </a:t>
            </a:r>
            <a:r>
              <a:rPr lang="ru-RU" sz="1400" i="1" dirty="0" smtClean="0"/>
              <a:t>концентратора и сервера обработки данных</a:t>
            </a:r>
            <a:endParaRPr lang="ru-RU" sz="14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5" y="6156960"/>
            <a:ext cx="535009" cy="535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3" y="6123175"/>
            <a:ext cx="1976424" cy="6651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" y="1521491"/>
            <a:ext cx="10989427" cy="436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8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EBD1A-3454-4480-B434-265D5DB2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77" y="388669"/>
            <a:ext cx="8821498" cy="823785"/>
          </a:xfrm>
        </p:spPr>
        <p:txBody>
          <a:bodyPr>
            <a:noAutofit/>
          </a:bodyPr>
          <a:lstStyle/>
          <a:p>
            <a:r>
              <a:rPr lang="ru-RU" sz="2000" dirty="0" smtClean="0"/>
              <a:t>Исследование пропускной способности</a:t>
            </a:r>
            <a:r>
              <a:rPr lang="en-US" sz="2000" dirty="0" smtClean="0"/>
              <a:t> </a:t>
            </a:r>
            <a:r>
              <a:rPr lang="en-US" sz="2000" dirty="0" err="1" smtClean="0"/>
              <a:t>PCIe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153F4C-D6CB-48E3-AAFE-D6379694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5677" y="6492875"/>
            <a:ext cx="2743200" cy="365125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9" name="Рисунок 8" descr="C:\Users\HP\Downloads\Telegram Desktop\Bandwidth_Tomsk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7" y="1466033"/>
            <a:ext cx="7059082" cy="4705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532" y="6181892"/>
            <a:ext cx="621059" cy="4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55" y="6156960"/>
            <a:ext cx="535009" cy="5355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33" y="6123175"/>
            <a:ext cx="1976424" cy="6651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048009" y="5993475"/>
            <a:ext cx="3980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/>
              <a:t>Рис. 8 – </a:t>
            </a:r>
            <a:r>
              <a:rPr lang="ru-RU" sz="1200" i="1" dirty="0" smtClean="0"/>
              <a:t>Упрощённая блок-схема </a:t>
            </a:r>
            <a:r>
              <a:rPr lang="en-US" sz="1200" i="1" dirty="0" smtClean="0"/>
              <a:t>API </a:t>
            </a:r>
            <a:r>
              <a:rPr lang="ru-RU" sz="1200" i="1" dirty="0" smtClean="0"/>
              <a:t>для скачивания пакетов случайной длины </a:t>
            </a:r>
            <a:endParaRPr lang="ru-RU" sz="12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0615" y="1662546"/>
            <a:ext cx="3388766" cy="42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EBD1A-3454-4480-B434-265D5DB2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413608"/>
            <a:ext cx="9575801" cy="823785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Разработка кластеризации данных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153F4C-D6CB-48E3-AAFE-D6379694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32" y="6181892"/>
            <a:ext cx="621059" cy="4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4448214"/>
            <a:ext cx="9134475" cy="143161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849139" y="5937324"/>
            <a:ext cx="8714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Рис. </a:t>
            </a:r>
            <a:r>
              <a:rPr lang="en-US" sz="1400" i="1" dirty="0"/>
              <a:t>9</a:t>
            </a:r>
            <a:r>
              <a:rPr lang="ru-RU" sz="1400" i="1" dirty="0" smtClean="0"/>
              <a:t> </a:t>
            </a:r>
            <a:r>
              <a:rPr lang="ru-RU" sz="1400" i="1" dirty="0"/>
              <a:t>– </a:t>
            </a:r>
            <a:r>
              <a:rPr lang="ru-RU" sz="1400" i="1" dirty="0" smtClean="0"/>
              <a:t>Абстракции </a:t>
            </a:r>
            <a:r>
              <a:rPr lang="en-US" sz="1400" i="1" dirty="0" smtClean="0"/>
              <a:t>Slice, Frame </a:t>
            </a:r>
            <a:r>
              <a:rPr lang="ru-RU" sz="1400" i="1" dirty="0" smtClean="0"/>
              <a:t>и </a:t>
            </a:r>
            <a:r>
              <a:rPr lang="en-US" sz="1400" i="1" dirty="0" smtClean="0"/>
              <a:t>Run</a:t>
            </a:r>
            <a:endParaRPr lang="ru-RU" sz="14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361" y="1456989"/>
            <a:ext cx="3091263" cy="259399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772939" y="4051374"/>
            <a:ext cx="87140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Рис. </a:t>
            </a:r>
            <a:r>
              <a:rPr lang="ru-RU" sz="1400" i="1" dirty="0" smtClean="0"/>
              <a:t>8 </a:t>
            </a:r>
            <a:r>
              <a:rPr lang="ru-RU" sz="1400" i="1" dirty="0"/>
              <a:t>– </a:t>
            </a:r>
            <a:r>
              <a:rPr lang="ru-RU" sz="1400" i="1" dirty="0" smtClean="0"/>
              <a:t>Буферизация в </a:t>
            </a:r>
            <a:r>
              <a:rPr lang="en-US" sz="1400" i="1" dirty="0" smtClean="0"/>
              <a:t>DDR4 DRAM</a:t>
            </a:r>
            <a:endParaRPr lang="ru-RU" sz="14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55" y="6156960"/>
            <a:ext cx="535009" cy="5355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33" y="6123175"/>
            <a:ext cx="1976424" cy="66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EBD1A-3454-4480-B434-265D5DB2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413608"/>
            <a:ext cx="9575801" cy="823785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Разработка кластеризации данных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153F4C-D6CB-48E3-AAFE-D6379694F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432A-D135-4954-8559-2B6A9DE81B6A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image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5532" y="6181892"/>
            <a:ext cx="621059" cy="49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55" y="6156960"/>
            <a:ext cx="535009" cy="535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33" y="6123175"/>
            <a:ext cx="1976424" cy="6651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2" y="1497162"/>
            <a:ext cx="10805897" cy="455450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41545" y="568188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i="1" dirty="0"/>
              <a:t>Рис. 8 – </a:t>
            </a:r>
            <a:r>
              <a:rPr lang="ru-RU" sz="1400" i="1" dirty="0" smtClean="0"/>
              <a:t>Первый прототип архитектуры модуля кластеризации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7149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70455" y="1811576"/>
            <a:ext cx="7221545" cy="1538454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Разработка сопряжения </a:t>
            </a:r>
            <a:r>
              <a:rPr lang="en-US" sz="2000" dirty="0" smtClean="0"/>
              <a:t>l2 </a:t>
            </a:r>
            <a:r>
              <a:rPr lang="ru-RU" sz="2000" dirty="0" smtClean="0"/>
              <a:t>концентратора и сервера обработки данных в эксперименте </a:t>
            </a:r>
            <a:r>
              <a:rPr lang="en-US" sz="2000" dirty="0" err="1" smtClean="0"/>
              <a:t>spd</a:t>
            </a:r>
            <a:r>
              <a:rPr lang="en-US" sz="2000" dirty="0" smtClean="0"/>
              <a:t> </a:t>
            </a:r>
            <a:r>
              <a:rPr lang="ru-RU" sz="2000" dirty="0" smtClean="0"/>
              <a:t>ускорительного комплекса </a:t>
            </a:r>
            <a:r>
              <a:rPr lang="en-US" sz="2000" dirty="0" err="1" smtClean="0"/>
              <a:t>nica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70455" y="3391592"/>
            <a:ext cx="6760226" cy="1318803"/>
          </a:xfrm>
        </p:spPr>
        <p:txBody>
          <a:bodyPr/>
          <a:lstStyle/>
          <a:p>
            <a:r>
              <a:rPr lang="ru-RU" dirty="0" smtClean="0"/>
              <a:t>Отчёт по проделанной работе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23</a:t>
            </a:r>
            <a:r>
              <a:rPr lang="ru-RU" dirty="0" smtClean="0"/>
              <a:t>.06.2025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54" y="266008"/>
            <a:ext cx="1604913" cy="7133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592" y="295383"/>
            <a:ext cx="2094808" cy="70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3B7698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ИШНКБ_ТПУ_бумага_2022" id="{E92067F9-B219-473D-8CA7-E76BF7CECA97}" vid="{0258512F-E367-4D85-8A7F-92C966D94D9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109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Wingdings</vt:lpstr>
      <vt:lpstr>Тема Office</vt:lpstr>
      <vt:lpstr>Разработка сопряжения l2 концентратора и сервера обработки данных в эксперименте spd ускорительного комплекса nica</vt:lpstr>
      <vt:lpstr>Сопряжение с пакетами разной длины</vt:lpstr>
      <vt:lpstr>Исследование пропускной способности PCIe</vt:lpstr>
      <vt:lpstr>Разработка кластеризации данных</vt:lpstr>
      <vt:lpstr>Разработка кластеризации данных</vt:lpstr>
      <vt:lpstr>Разработка сопряжения l2 концентратора и сервера обработки данных в эксперименте spd ускорительного комплекса nica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Фадеев Александр Сергеевич</dc:creator>
  <cp:lastModifiedBy>HP</cp:lastModifiedBy>
  <cp:revision>192</cp:revision>
  <cp:lastPrinted>2021-08-02T01:21:27Z</cp:lastPrinted>
  <dcterms:created xsi:type="dcterms:W3CDTF">2022-10-31T07:21:57Z</dcterms:created>
  <dcterms:modified xsi:type="dcterms:W3CDTF">2025-06-24T07:13:03Z</dcterms:modified>
</cp:coreProperties>
</file>