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5143500" type="screen16x9"/>
  <p:notesSz cx="6858000" cy="9144000"/>
  <p:embeddedFontLst>
    <p:embeddedFont>
      <p:font typeface="Lato" panose="020F0502020204030203" pitchFamily="34" charset="0"/>
      <p:regular r:id="rId6"/>
      <p:bold r:id="rId7"/>
      <p:italic r:id="rId8"/>
      <p:boldItalic r:id="rId9"/>
    </p:embeddedFont>
    <p:embeddedFont>
      <p:font typeface="Montserrat" panose="00000500000000000000" pitchFamily="2" charset="-52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gNLbMxArTzlDmdcOfkPqDt1Tkw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99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24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19641e30d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19641e30d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name="adj" fmla="val 0"/>
            </a:avLst>
          </a:prstGeom>
          <a:solidFill>
            <a:schemeClr val="lt1">
              <a:alpha val="2745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" name="Google Shape;11;p5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5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274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5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274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5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5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4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4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137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4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137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4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4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4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4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4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4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4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4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4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4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4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4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4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" name="Google Shape;125;p14"/>
          <p:cNvSpPr txBox="1">
            <a:spLocks noGrp="1"/>
          </p:cNvSpPr>
          <p:nvPr>
            <p:ph type="title" hasCustomPrompt="1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6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21" name="Google Shape;21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7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8" name="Google Shape;28;p7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137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7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137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7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7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7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7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7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7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7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7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7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7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7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7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7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7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7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7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8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50" name="Google Shape;50;p8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8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2" name="Google Shape;52;p8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2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9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58" name="Google Shape;58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10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64" name="Google Shape;64;p10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0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11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137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1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137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1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1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1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1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11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1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1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1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1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1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11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11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11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1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1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1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9" name="Google Shape;89;p11"/>
          <p:cNvSpPr txBox="1">
            <a:spLocks noGrp="1"/>
          </p:cNvSpPr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12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93" name="Google Shape;93;p12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2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5" name="Google Shape;95;p12"/>
          <p:cNvSpPr txBox="1">
            <a:spLocks noGrp="1"/>
          </p:cNvSpPr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Google Shape;96;p12"/>
          <p:cNvSpPr txBox="1">
            <a:spLocks noGrp="1"/>
          </p:cNvSpPr>
          <p:nvPr>
            <p:ph type="subTitle" idx="1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97" name="Google Shape;97;p12"/>
          <p:cNvSpPr txBox="1">
            <a:spLocks noGrp="1"/>
          </p:cNvSpPr>
          <p:nvPr>
            <p:ph type="body" idx="2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3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3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411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411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3" name="Google Shape;103;p13"/>
          <p:cNvSpPr txBox="1">
            <a:spLocks noGrp="1"/>
          </p:cNvSpPr>
          <p:nvPr>
            <p:ph type="body" idx="1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Google Shape;104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focus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ru" dirty="0"/>
              <a:t>Отчёт на 23.06.25</a:t>
            </a:r>
            <a:endParaRPr dirty="0"/>
          </a:p>
        </p:txBody>
      </p:sp>
      <p:sp>
        <p:nvSpPr>
          <p:cNvPr id="135" name="Google Shape;135;p1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"/>
              <a:t>Подготовил: Романов Денис, студент 4 курса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"/>
          <p:cNvSpPr txBox="1">
            <a:spLocks noGrp="1"/>
          </p:cNvSpPr>
          <p:nvPr>
            <p:ph type="title"/>
          </p:nvPr>
        </p:nvSpPr>
        <p:spPr>
          <a:xfrm>
            <a:off x="1052550" y="211470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" dirty="0"/>
              <a:t>Задача №1: доработка скрипта для работы с </a:t>
            </a:r>
            <a:r>
              <a:rPr lang="en-US" dirty="0"/>
              <a:t>API Nasa </a:t>
            </a:r>
            <a:r>
              <a:rPr lang="ru-RU" dirty="0"/>
              <a:t>для скачивания данных спутникового зондирования 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19641e30d0_0_0"/>
          <p:cNvSpPr txBox="1">
            <a:spLocks noGrp="1"/>
          </p:cNvSpPr>
          <p:nvPr>
            <p:ph type="title"/>
          </p:nvPr>
        </p:nvSpPr>
        <p:spPr>
          <a:xfrm>
            <a:off x="1052550" y="211470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Задача №2 Разработка стратегий для </a:t>
            </a:r>
            <a:r>
              <a:rPr lang="en-US" dirty="0"/>
              <a:t>Auto</a:t>
            </a:r>
            <a:r>
              <a:rPr lang="ru-RU" dirty="0"/>
              <a:t>_</a:t>
            </a:r>
            <a:r>
              <a:rPr lang="en-US" dirty="0"/>
              <a:t>ML</a:t>
            </a:r>
            <a:br>
              <a:rPr lang="en-US" dirty="0"/>
            </a:br>
            <a:r>
              <a:rPr lang="en-US" dirty="0"/>
              <a:t>(</a:t>
            </a:r>
            <a:r>
              <a:rPr lang="ru-RU" dirty="0"/>
              <a:t>перебор признаков и </a:t>
            </a:r>
            <a:r>
              <a:rPr lang="ru-RU" dirty="0" err="1"/>
              <a:t>гиперпараметров</a:t>
            </a:r>
            <a:r>
              <a:rPr lang="ru-RU" dirty="0"/>
              <a:t>)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43</Words>
  <Application>Microsoft Office PowerPoint</Application>
  <PresentationFormat>Экран (16:9)</PresentationFormat>
  <Paragraphs>4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Montserrat</vt:lpstr>
      <vt:lpstr>Lato</vt:lpstr>
      <vt:lpstr>Arial</vt:lpstr>
      <vt:lpstr>Focus</vt:lpstr>
      <vt:lpstr>Отчёт на 23.06.25</vt:lpstr>
      <vt:lpstr>Задача №1: доработка скрипта для работы с API Nasa для скачивания данных спутникового зондирования </vt:lpstr>
      <vt:lpstr>Задача №2 Разработка стратегий для Auto_ML (перебор признаков и гиперпараметров)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романов_23_06_25</dc:title>
  <dc:creator>Денис Романов</dc:creator>
  <cp:lastModifiedBy>Денис Романов</cp:lastModifiedBy>
  <cp:revision>1</cp:revision>
  <dcterms:modified xsi:type="dcterms:W3CDTF">2025-06-23T11:28:26Z</dcterms:modified>
</cp:coreProperties>
</file>