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ru-RU" altLang="en-US"/>
              <a:t>Акимов Отчет</a:t>
            </a:r>
            <a:endParaRPr lang="ru-RU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algn="r"/>
            <a:r>
              <a:rPr lang="ru-RU" altLang="en-US"/>
              <a:t>23 июня 2025</a:t>
            </a:r>
            <a:endParaRPr lang="ru-RU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Определение границы фронтов</a:t>
            </a:r>
            <a:endParaRPr lang="ru-RU" altLang="en-US"/>
          </a:p>
        </p:txBody>
      </p:sp>
      <p:pic>
        <p:nvPicPr>
          <p:cNvPr id="7" name="Content Placeholder 6" descr="Unknown-20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756285" y="1495425"/>
            <a:ext cx="5181600" cy="3866515"/>
          </a:xfrm>
          <a:prstGeom prst="rect">
            <a:avLst/>
          </a:prstGeom>
        </p:spPr>
      </p:pic>
      <p:pic>
        <p:nvPicPr>
          <p:cNvPr id="9" name="Content Placeholder 8" descr="Unknown-21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1673225"/>
            <a:ext cx="5181600" cy="3866515"/>
          </a:xfrm>
          <a:prstGeom prst="rect">
            <a:avLst/>
          </a:prstGeom>
        </p:spPr>
      </p:pic>
      <p:sp>
        <p:nvSpPr>
          <p:cNvPr id="8" name="Text Box 7"/>
          <p:cNvSpPr txBox="1"/>
          <p:nvPr/>
        </p:nvSpPr>
        <p:spPr>
          <a:xfrm>
            <a:off x="825500" y="5638800"/>
            <a:ext cx="51739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/>
              <a:t>Профиль градиента температуры в атмосфере</a:t>
            </a:r>
            <a:endParaRPr lang="ru-RU" altLang="en-US"/>
          </a:p>
        </p:txBody>
      </p:sp>
      <p:sp>
        <p:nvSpPr>
          <p:cNvPr id="10" name="Text Box 9"/>
          <p:cNvSpPr txBox="1"/>
          <p:nvPr/>
        </p:nvSpPr>
        <p:spPr>
          <a:xfrm>
            <a:off x="6177915" y="5761990"/>
            <a:ext cx="52012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/>
              <a:t>Сопастовление нижней границы ОВЯ и границы фронтов</a:t>
            </a:r>
            <a:endParaRPr lang="ru-RU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Определение структуры второго пика</a:t>
            </a:r>
            <a:endParaRPr lang="ru-RU" altLang="en-US"/>
          </a:p>
        </p:txBody>
      </p:sp>
      <p:pic>
        <p:nvPicPr>
          <p:cNvPr id="7" name="Content Placeholder 6" descr="/Users/ivanakimob/Downloads/Unknown-22.pngUnknown-22"/>
          <p:cNvPicPr>
            <a:picLocks noChangeAspect="1"/>
          </p:cNvPicPr>
          <p:nvPr>
            <p:ph sz="half" idx="1"/>
          </p:nvPr>
        </p:nvPicPr>
        <p:blipFill>
          <a:blip r:embed="rId1"/>
          <a:srcRect t="919" b="919"/>
          <a:stretch>
            <a:fillRect/>
          </a:stretch>
        </p:blipFill>
        <p:spPr>
          <a:xfrm>
            <a:off x="756285" y="1495425"/>
            <a:ext cx="5181600" cy="3866515"/>
          </a:xfrm>
          <a:prstGeom prst="rect">
            <a:avLst/>
          </a:prstGeom>
        </p:spPr>
      </p:pic>
      <p:pic>
        <p:nvPicPr>
          <p:cNvPr id="9" name="Content Placeholder 8" descr="/Users/ivanakimob/Desktop/Снимок экрана 2025-06-23 в 18.09.29.pngСнимок экрана 2025-06-23 в 18.09.29"/>
          <p:cNvPicPr>
            <a:picLocks noChangeAspect="1"/>
          </p:cNvPicPr>
          <p:nvPr>
            <p:ph sz="half" idx="2"/>
          </p:nvPr>
        </p:nvPicPr>
        <p:blipFill>
          <a:blip r:embed="rId2"/>
          <a:srcRect l="7448" r="7448"/>
          <a:stretch>
            <a:fillRect/>
          </a:stretch>
        </p:blipFill>
        <p:spPr>
          <a:xfrm>
            <a:off x="6172200" y="1673225"/>
            <a:ext cx="5181600" cy="3866515"/>
          </a:xfrm>
          <a:prstGeom prst="rect">
            <a:avLst/>
          </a:prstGeom>
        </p:spPr>
      </p:pic>
      <p:sp>
        <p:nvSpPr>
          <p:cNvPr id="8" name="Text Box 7"/>
          <p:cNvSpPr txBox="1"/>
          <p:nvPr/>
        </p:nvSpPr>
        <p:spPr>
          <a:xfrm>
            <a:off x="825500" y="5638800"/>
            <a:ext cx="51739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/>
              <a:t>Наблюдаймая диаграмма Магоно Ли </a:t>
            </a:r>
            <a:endParaRPr lang="ru-RU" altLang="en-US"/>
          </a:p>
        </p:txBody>
      </p:sp>
      <p:sp>
        <p:nvSpPr>
          <p:cNvPr id="10" name="Text Box 9"/>
          <p:cNvSpPr txBox="1"/>
          <p:nvPr/>
        </p:nvSpPr>
        <p:spPr>
          <a:xfrm>
            <a:off x="6177915" y="5761990"/>
            <a:ext cx="52012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/>
              <a:t>Диаграмма Магоно Ли</a:t>
            </a:r>
            <a:endParaRPr lang="ru-RU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WPS Writer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Arial Unicode MS</vt:lpstr>
      <vt:lpstr>Calibri Light</vt:lpstr>
      <vt:lpstr>Helvetica Neue</vt:lpstr>
      <vt:lpstr>Calibri</vt:lpstr>
      <vt:lpstr>Microsoft YaHei</vt:lpstr>
      <vt:lpstr>汉仪旗黑</vt:lpstr>
      <vt:lpstr>宋体-简</vt:lpstr>
      <vt:lpstr>Office Theme</vt:lpstr>
      <vt:lpstr>PowerPoint 演示文稿</vt:lpstr>
      <vt:lpstr>PowerPoint 演示文稿</vt:lpstr>
      <vt:lpstr>Определение границы фронтов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Акимов Отчет</dc:title>
  <dc:creator>ivanakimob</dc:creator>
  <cp:lastModifiedBy>Иван Акимов</cp:lastModifiedBy>
  <cp:revision>1</cp:revision>
  <dcterms:created xsi:type="dcterms:W3CDTF">2025-06-23T11:10:52Z</dcterms:created>
  <dcterms:modified xsi:type="dcterms:W3CDTF">2025-06-23T11:10:52Z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AE1EE6E107DAAAB54F345968098B566F_41</vt:lpwstr>
  </property>
  <property fmtid="{D5CDD505-2E9C-101B-9397-08002B2CF9AE}" pid="3" name="KSOProductBuildVer">
    <vt:lpwstr>1033-6.10.1.8197</vt:lpwstr>
  </property>
</Properties>
</file>