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4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5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7101"/>
    <a:srgbClr val="FEFCFE"/>
    <a:srgbClr val="FFFFFF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>
        <p:scale>
          <a:sx n="75" d="100"/>
          <a:sy n="75" d="100"/>
        </p:scale>
        <p:origin x="941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0F4E4F97-86D0-468C-AE4C-6FF4D5DE3BA5}"/>
    <pc:docChg chg="undo custSel addSld delSld modSld modSection">
      <pc:chgData name="Матвей Вологжин" userId="4c8302d60a1852bc" providerId="LiveId" clId="{0F4E4F97-86D0-468C-AE4C-6FF4D5DE3BA5}" dt="2025-02-24T10:53:04.054" v="754" actId="166"/>
      <pc:docMkLst>
        <pc:docMk/>
      </pc:docMkLst>
      <pc:sldChg chg="modSp mod">
        <pc:chgData name="Матвей Вологжин" userId="4c8302d60a1852bc" providerId="LiveId" clId="{0F4E4F97-86D0-468C-AE4C-6FF4D5DE3BA5}" dt="2025-02-24T10:08:38.824" v="3" actId="20577"/>
        <pc:sldMkLst>
          <pc:docMk/>
          <pc:sldMk cId="624276385" sldId="256"/>
        </pc:sldMkLst>
      </pc:sldChg>
      <pc:sldChg chg="addSp delSp modSp mod">
        <pc:chgData name="Матвей Вологжин" userId="4c8302d60a1852bc" providerId="LiveId" clId="{0F4E4F97-86D0-468C-AE4C-6FF4D5DE3BA5}" dt="2025-02-24T10:37:19.080" v="585" actId="1076"/>
        <pc:sldMkLst>
          <pc:docMk/>
          <pc:sldMk cId="3399488939" sldId="262"/>
        </pc:sldMkLst>
      </pc:sldChg>
      <pc:sldChg chg="modSp mod">
        <pc:chgData name="Матвей Вологжин" userId="4c8302d60a1852bc" providerId="LiveId" clId="{0F4E4F97-86D0-468C-AE4C-6FF4D5DE3BA5}" dt="2025-02-24T10:51:56.264" v="746" actId="20577"/>
        <pc:sldMkLst>
          <pc:docMk/>
          <pc:sldMk cId="1079247615" sldId="264"/>
        </pc:sldMkLst>
      </pc:sldChg>
      <pc:sldChg chg="delSp del mod">
        <pc:chgData name="Матвей Вологжин" userId="4c8302d60a1852bc" providerId="LiveId" clId="{0F4E4F97-86D0-468C-AE4C-6FF4D5DE3BA5}" dt="2025-02-24T10:20:26.321" v="548" actId="47"/>
        <pc:sldMkLst>
          <pc:docMk/>
          <pc:sldMk cId="3123227469" sldId="265"/>
        </pc:sldMkLst>
      </pc:sldChg>
      <pc:sldChg chg="del">
        <pc:chgData name="Матвей Вологжин" userId="4c8302d60a1852bc" providerId="LiveId" clId="{0F4E4F97-86D0-468C-AE4C-6FF4D5DE3BA5}" dt="2025-02-24T10:37:43.338" v="593" actId="47"/>
        <pc:sldMkLst>
          <pc:docMk/>
          <pc:sldMk cId="1192042060" sldId="266"/>
        </pc:sldMkLst>
      </pc:sldChg>
      <pc:sldChg chg="del">
        <pc:chgData name="Матвей Вологжин" userId="4c8302d60a1852bc" providerId="LiveId" clId="{0F4E4F97-86D0-468C-AE4C-6FF4D5DE3BA5}" dt="2025-02-24T10:37:44.120" v="594" actId="47"/>
        <pc:sldMkLst>
          <pc:docMk/>
          <pc:sldMk cId="3998609872" sldId="267"/>
        </pc:sldMkLst>
      </pc:sldChg>
      <pc:sldChg chg="addSp delSp modSp new mod modTransition">
        <pc:chgData name="Матвей Вологжин" userId="4c8302d60a1852bc" providerId="LiveId" clId="{0F4E4F97-86D0-468C-AE4C-6FF4D5DE3BA5}" dt="2025-02-24T10:52:27.657" v="747"/>
        <pc:sldMkLst>
          <pc:docMk/>
          <pc:sldMk cId="3931125712" sldId="268"/>
        </pc:sldMkLst>
      </pc:sldChg>
      <pc:sldChg chg="addSp delSp modSp add mod">
        <pc:chgData name="Матвей Вологжин" userId="4c8302d60a1852bc" providerId="LiveId" clId="{0F4E4F97-86D0-468C-AE4C-6FF4D5DE3BA5}" dt="2025-02-24T10:36:07.295" v="573" actId="1076"/>
        <pc:sldMkLst>
          <pc:docMk/>
          <pc:sldMk cId="3787131012" sldId="269"/>
        </pc:sldMkLst>
      </pc:sldChg>
      <pc:sldChg chg="addSp delSp add mod modTransition">
        <pc:chgData name="Матвей Вологжин" userId="4c8302d60a1852bc" providerId="LiveId" clId="{0F4E4F97-86D0-468C-AE4C-6FF4D5DE3BA5}" dt="2025-02-24T10:52:27.657" v="747"/>
        <pc:sldMkLst>
          <pc:docMk/>
          <pc:sldMk cId="66913844" sldId="270"/>
        </pc:sldMkLst>
      </pc:sldChg>
      <pc:sldChg chg="addSp delSp modSp add mod modTransition">
        <pc:chgData name="Матвей Вологжин" userId="4c8302d60a1852bc" providerId="LiveId" clId="{0F4E4F97-86D0-468C-AE4C-6FF4D5DE3BA5}" dt="2025-02-24T10:53:04.054" v="754" actId="166"/>
        <pc:sldMkLst>
          <pc:docMk/>
          <pc:sldMk cId="1041392744" sldId="271"/>
        </pc:sldMkLst>
      </pc:sldChg>
    </pc:docChg>
  </pc:docChgLst>
  <pc:docChgLst>
    <pc:chgData name="Матвей Вологжин" userId="4c8302d60a1852bc" providerId="LiveId" clId="{425E5F3A-DB07-4AED-9EB3-D42C9E135FC2}"/>
    <pc:docChg chg="undo custSel addSld delSld modSld sldOrd modSection">
      <pc:chgData name="Матвей Вологжин" userId="4c8302d60a1852bc" providerId="LiveId" clId="{425E5F3A-DB07-4AED-9EB3-D42C9E135FC2}" dt="2025-03-31T17:05:18.749" v="1633" actId="14861"/>
      <pc:docMkLst>
        <pc:docMk/>
      </pc:docMkLst>
      <pc:sldChg chg="modSp mod">
        <pc:chgData name="Матвей Вологжин" userId="4c8302d60a1852bc" providerId="LiveId" clId="{425E5F3A-DB07-4AED-9EB3-D42C9E135FC2}" dt="2025-03-31T15:55:51.699" v="814" actId="20577"/>
        <pc:sldMkLst>
          <pc:docMk/>
          <pc:sldMk cId="624276385" sldId="256"/>
        </pc:sldMkLst>
        <pc:spChg chg="mod">
          <ac:chgData name="Матвей Вологжин" userId="4c8302d60a1852bc" providerId="LiveId" clId="{425E5F3A-DB07-4AED-9EB3-D42C9E135FC2}" dt="2025-03-31T15:55:51.699" v="814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425E5F3A-DB07-4AED-9EB3-D42C9E135FC2}" dt="2025-03-31T16:06:27.179" v="1626" actId="14861"/>
        <pc:sldMkLst>
          <pc:docMk/>
          <pc:sldMk cId="3399488939" sldId="262"/>
        </pc:sldMkLst>
        <pc:spChg chg="mod">
          <ac:chgData name="Матвей Вологжин" userId="4c8302d60a1852bc" providerId="LiveId" clId="{425E5F3A-DB07-4AED-9EB3-D42C9E135FC2}" dt="2025-03-31T15:55:46.368" v="81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425E5F3A-DB07-4AED-9EB3-D42C9E135FC2}" dt="2025-03-31T15:55:56.520" v="818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425E5F3A-DB07-4AED-9EB3-D42C9E135FC2}" dt="2025-03-31T16:04:25.528" v="1573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425E5F3A-DB07-4AED-9EB3-D42C9E135FC2}" dt="2025-03-31T16:01:51.218" v="1386" actId="1076"/>
        <pc:sldMkLst>
          <pc:docMk/>
          <pc:sldMk cId="1079247615" sldId="264"/>
        </pc:sldMkLst>
        <pc:spChg chg="mod">
          <ac:chgData name="Матвей Вологжин" userId="4c8302d60a1852bc" providerId="LiveId" clId="{425E5F3A-DB07-4AED-9EB3-D42C9E135FC2}" dt="2025-03-31T15:56:04.680" v="82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425E5F3A-DB07-4AED-9EB3-D42C9E135FC2}" dt="2025-03-31T16:01:31.585" v="1368" actId="20577"/>
          <ac:spMkLst>
            <pc:docMk/>
            <pc:sldMk cId="1079247615" sldId="264"/>
            <ac:spMk id="3" creationId="{595C4658-AA72-152C-427A-74C6E15F8A73}"/>
          </ac:spMkLst>
        </pc:spChg>
        <pc:spChg chg="add mod">
          <ac:chgData name="Матвей Вологжин" userId="4c8302d60a1852bc" providerId="LiveId" clId="{425E5F3A-DB07-4AED-9EB3-D42C9E135FC2}" dt="2025-03-31T16:01:13.250" v="1328" actId="20577"/>
          <ac:spMkLst>
            <pc:docMk/>
            <pc:sldMk cId="1079247615" sldId="264"/>
            <ac:spMk id="9" creationId="{732AC00A-DFA0-5B77-4624-AFE63AD0D8B4}"/>
          </ac:spMkLst>
        </pc:spChg>
        <pc:spChg chg="mod">
          <ac:chgData name="Матвей Вологжин" userId="4c8302d60a1852bc" providerId="LiveId" clId="{425E5F3A-DB07-4AED-9EB3-D42C9E135FC2}" dt="2025-03-31T16:01:00.290" v="1290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425E5F3A-DB07-4AED-9EB3-D42C9E135FC2}" dt="2025-03-31T15:33:48.823" v="5" actId="47"/>
        <pc:sldMkLst>
          <pc:docMk/>
          <pc:sldMk cId="2725299507" sldId="265"/>
        </pc:sldMkLst>
      </pc:sldChg>
      <pc:sldChg chg="addSp delSp modSp new mod">
        <pc:chgData name="Матвей Вологжин" userId="4c8302d60a1852bc" providerId="LiveId" clId="{425E5F3A-DB07-4AED-9EB3-D42C9E135FC2}" dt="2025-03-31T15:46:50.382" v="533" actId="1076"/>
        <pc:sldMkLst>
          <pc:docMk/>
          <pc:sldMk cId="3511704698" sldId="265"/>
        </pc:sldMkLst>
      </pc:sldChg>
      <pc:sldChg chg="addSp delSp modSp new mod ord">
        <pc:chgData name="Матвей Вологжин" userId="4c8302d60a1852bc" providerId="LiveId" clId="{425E5F3A-DB07-4AED-9EB3-D42C9E135FC2}" dt="2025-03-31T17:05:18.749" v="1633" actId="14861"/>
        <pc:sldMkLst>
          <pc:docMk/>
          <pc:sldMk cId="1435575132" sldId="266"/>
        </pc:sldMkLst>
      </pc:sldChg>
      <pc:sldChg chg="del">
        <pc:chgData name="Матвей Вологжин" userId="4c8302d60a1852bc" providerId="LiveId" clId="{425E5F3A-DB07-4AED-9EB3-D42C9E135FC2}" dt="2025-03-31T15:33:52.679" v="6" actId="47"/>
        <pc:sldMkLst>
          <pc:docMk/>
          <pc:sldMk cId="2232161950" sldId="266"/>
        </pc:sldMkLst>
      </pc:sldChg>
    </pc:docChg>
  </pc:docChgLst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Matthew Vologzhin" userId="4c8302d60a1852bc" providerId="LiveId" clId="{A68856CD-ABC1-499A-9BE2-BFD5C487F6CA}"/>
    <pc:docChg chg="undo custSel addSld modSld">
      <pc:chgData name="Matthew Vologzhin" userId="4c8302d60a1852bc" providerId="LiveId" clId="{A68856CD-ABC1-499A-9BE2-BFD5C487F6CA}" dt="2025-04-28T08:13:13.280" v="1611" actId="1036"/>
      <pc:docMkLst>
        <pc:docMk/>
      </pc:docMkLst>
      <pc:sldChg chg="modSp mod">
        <pc:chgData name="Matthew Vologzhin" userId="4c8302d60a1852bc" providerId="LiveId" clId="{A68856CD-ABC1-499A-9BE2-BFD5C487F6CA}" dt="2025-04-28T07:51:01.077" v="13" actId="20577"/>
        <pc:sldMkLst>
          <pc:docMk/>
          <pc:sldMk cId="624276385" sldId="256"/>
        </pc:sldMkLst>
        <pc:spChg chg="mod">
          <ac:chgData name="Matthew Vologzhin" userId="4c8302d60a1852bc" providerId="LiveId" clId="{A68856CD-ABC1-499A-9BE2-BFD5C487F6CA}" dt="2025-04-28T07:51:01.077" v="1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modSp mod">
        <pc:chgData name="Matthew Vologzhin" userId="4c8302d60a1852bc" providerId="LiveId" clId="{A68856CD-ABC1-499A-9BE2-BFD5C487F6CA}" dt="2025-04-28T08:10:54.028" v="1312" actId="20577"/>
        <pc:sldMkLst>
          <pc:docMk/>
          <pc:sldMk cId="3399488939" sldId="262"/>
        </pc:sldMkLst>
        <pc:spChg chg="mod">
          <ac:chgData name="Matthew Vologzhin" userId="4c8302d60a1852bc" providerId="LiveId" clId="{A68856CD-ABC1-499A-9BE2-BFD5C487F6CA}" dt="2025-04-28T07:51:23.701" v="33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Matthew Vologzhin" userId="4c8302d60a1852bc" providerId="LiveId" clId="{A68856CD-ABC1-499A-9BE2-BFD5C487F6CA}" dt="2025-04-28T07:51:11.582" v="19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Matthew Vologzhin" userId="4c8302d60a1852bc" providerId="LiveId" clId="{A68856CD-ABC1-499A-9BE2-BFD5C487F6CA}" dt="2025-04-28T08:10:54.028" v="1312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Matthew Vologzhin" userId="4c8302d60a1852bc" providerId="LiveId" clId="{A68856CD-ABC1-499A-9BE2-BFD5C487F6CA}" dt="2025-04-28T08:13:13.280" v="1611" actId="1036"/>
        <pc:sldMkLst>
          <pc:docMk/>
          <pc:sldMk cId="1079247615" sldId="264"/>
        </pc:sldMkLst>
        <pc:spChg chg="mod">
          <ac:chgData name="Matthew Vologzhin" userId="4c8302d60a1852bc" providerId="LiveId" clId="{A68856CD-ABC1-499A-9BE2-BFD5C487F6CA}" dt="2025-04-28T08:10:27.641" v="123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Matthew Vologzhin" userId="4c8302d60a1852bc" providerId="LiveId" clId="{A68856CD-ABC1-499A-9BE2-BFD5C487F6CA}" dt="2025-04-28T08:12:58.131" v="1575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Matthew Vologzhin" userId="4c8302d60a1852bc" providerId="LiveId" clId="{A68856CD-ABC1-499A-9BE2-BFD5C487F6CA}" dt="2025-04-28T08:11:51.978" v="1408" actId="20577"/>
          <ac:spMkLst>
            <pc:docMk/>
            <pc:sldMk cId="1079247615" sldId="264"/>
            <ac:spMk id="9" creationId="{732AC00A-DFA0-5B77-4624-AFE63AD0D8B4}"/>
          </ac:spMkLst>
        </pc:spChg>
        <pc:spChg chg="mod">
          <ac:chgData name="Matthew Vologzhin" userId="4c8302d60a1852bc" providerId="LiveId" clId="{A68856CD-ABC1-499A-9BE2-BFD5C487F6CA}" dt="2025-04-28T08:11:03.534" v="1323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addSp delSp modSp mod">
        <pc:chgData name="Matthew Vologzhin" userId="4c8302d60a1852bc" providerId="LiveId" clId="{A68856CD-ABC1-499A-9BE2-BFD5C487F6CA}" dt="2025-04-28T08:01:59.805" v="1151" actId="14100"/>
        <pc:sldMkLst>
          <pc:docMk/>
          <pc:sldMk cId="3511704698" sldId="265"/>
        </pc:sldMkLst>
      </pc:sldChg>
      <pc:sldChg chg="addSp delSp modSp mod">
        <pc:chgData name="Matthew Vologzhin" userId="4c8302d60a1852bc" providerId="LiveId" clId="{A68856CD-ABC1-499A-9BE2-BFD5C487F6CA}" dt="2025-04-28T08:05:08.834" v="1173" actId="1076"/>
        <pc:sldMkLst>
          <pc:docMk/>
          <pc:sldMk cId="1435575132" sldId="266"/>
        </pc:sldMkLst>
      </pc:sldChg>
      <pc:sldChg chg="addSp delSp modSp add mod">
        <pc:chgData name="Matthew Vologzhin" userId="4c8302d60a1852bc" providerId="LiveId" clId="{A68856CD-ABC1-499A-9BE2-BFD5C487F6CA}" dt="2025-04-28T08:05:57.223" v="1180" actId="14861"/>
        <pc:sldMkLst>
          <pc:docMk/>
          <pc:sldMk cId="721717261" sldId="267"/>
        </pc:sldMkLst>
      </pc:sldChg>
      <pc:sldChg chg="addSp delSp modSp add mod">
        <pc:chgData name="Matthew Vologzhin" userId="4c8302d60a1852bc" providerId="LiveId" clId="{A68856CD-ABC1-499A-9BE2-BFD5C487F6CA}" dt="2025-04-28T08:10:04.229" v="1204" actId="14861"/>
        <pc:sldMkLst>
          <pc:docMk/>
          <pc:sldMk cId="2642036565" sldId="268"/>
        </pc:sldMkLst>
      </pc:sldChg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0B42552B-C9B7-4786-8480-B6656356BD64}"/>
    <pc:docChg chg="undo custSel modSld">
      <pc:chgData name="Матвей Вологжин" userId="4c8302d60a1852bc" providerId="LiveId" clId="{0B42552B-C9B7-4786-8480-B6656356BD64}" dt="2025-02-17T07:51:57.359" v="369" actId="20577"/>
      <pc:docMkLst>
        <pc:docMk/>
      </pc:docMkLst>
    </pc:docChg>
  </pc:docChgLst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26B5E280-83D4-447E-94EB-371D80E6DB76}"/>
    <pc:docChg chg="custSel addSld delSld modSld modSection">
      <pc:chgData name="Матвей Вологжин" userId="4c8302d60a1852bc" providerId="LiveId" clId="{26B5E280-83D4-447E-94EB-371D80E6DB76}" dt="2025-03-03T09:47:09.906" v="434" actId="1035"/>
      <pc:docMkLst>
        <pc:docMk/>
      </pc:docMkLst>
      <pc:sldChg chg="modSp mod">
        <pc:chgData name="Матвей Вологжин" userId="4c8302d60a1852bc" providerId="LiveId" clId="{26B5E280-83D4-447E-94EB-371D80E6DB76}" dt="2025-03-03T08:03:23.151" v="5" actId="20577"/>
        <pc:sldMkLst>
          <pc:docMk/>
          <pc:sldMk cId="624276385" sldId="256"/>
        </pc:sldMkLst>
      </pc:sldChg>
      <pc:sldChg chg="addSp delSp modSp mod">
        <pc:chgData name="Матвей Вологжин" userId="4c8302d60a1852bc" providerId="LiveId" clId="{26B5E280-83D4-447E-94EB-371D80E6DB76}" dt="2025-03-03T09:23:22.316" v="319" actId="1076"/>
        <pc:sldMkLst>
          <pc:docMk/>
          <pc:sldMk cId="3399488939" sldId="262"/>
        </pc:sldMkLst>
      </pc:sldChg>
      <pc:sldChg chg="delSp modSp mod">
        <pc:chgData name="Матвей Вологжин" userId="4c8302d60a1852bc" providerId="LiveId" clId="{26B5E280-83D4-447E-94EB-371D80E6DB76}" dt="2025-03-03T09:47:09.906" v="434" actId="1035"/>
        <pc:sldMkLst>
          <pc:docMk/>
          <pc:sldMk cId="1079247615" sldId="264"/>
        </pc:sldMkLst>
      </pc:sldChg>
      <pc:sldChg chg="addSp delSp modSp new mod modTransition">
        <pc:chgData name="Матвей Вологжин" userId="4c8302d60a1852bc" providerId="LiveId" clId="{26B5E280-83D4-447E-94EB-371D80E6DB76}" dt="2025-03-03T09:23:03.038" v="313"/>
        <pc:sldMkLst>
          <pc:docMk/>
          <pc:sldMk cId="3509013034" sldId="265"/>
        </pc:sldMkLst>
      </pc:sldChg>
      <pc:sldChg chg="del">
        <pc:chgData name="Матвей Вологжин" userId="4c8302d60a1852bc" providerId="LiveId" clId="{26B5E280-83D4-447E-94EB-371D80E6DB76}" dt="2025-03-03T08:06:50.241" v="241" actId="47"/>
        <pc:sldMkLst>
          <pc:docMk/>
          <pc:sldMk cId="3931125712" sldId="268"/>
        </pc:sldMkLst>
      </pc:sldChg>
      <pc:sldChg chg="del">
        <pc:chgData name="Матвей Вологжин" userId="4c8302d60a1852bc" providerId="LiveId" clId="{26B5E280-83D4-447E-94EB-371D80E6DB76}" dt="2025-03-03T08:06:52.478" v="244" actId="47"/>
        <pc:sldMkLst>
          <pc:docMk/>
          <pc:sldMk cId="3787131012" sldId="269"/>
        </pc:sldMkLst>
      </pc:sldChg>
      <pc:sldChg chg="del">
        <pc:chgData name="Матвей Вологжин" userId="4c8302d60a1852bc" providerId="LiveId" clId="{26B5E280-83D4-447E-94EB-371D80E6DB76}" dt="2025-03-03T08:06:51.500" v="243" actId="47"/>
        <pc:sldMkLst>
          <pc:docMk/>
          <pc:sldMk cId="66913844" sldId="270"/>
        </pc:sldMkLst>
      </pc:sldChg>
      <pc:sldChg chg="del">
        <pc:chgData name="Матвей Вологжин" userId="4c8302d60a1852bc" providerId="LiveId" clId="{26B5E280-83D4-447E-94EB-371D80E6DB76}" dt="2025-03-03T08:06:50.642" v="242" actId="47"/>
        <pc:sldMkLst>
          <pc:docMk/>
          <pc:sldMk cId="1041392744" sldId="271"/>
        </pc:sldMkLst>
      </pc:sldChg>
    </pc:docChg>
  </pc:docChgLst>
  <pc:docChgLst>
    <pc:chgData name="Matthew Vologzhin" userId="4c8302d60a1852bc" providerId="LiveId" clId="{43D2DB04-2FFA-4922-AC2D-3CE1BA05ED59}"/>
    <pc:docChg chg="undo custSel delSld modSld addSection modSection">
      <pc:chgData name="Matthew Vologzhin" userId="4c8302d60a1852bc" providerId="LiveId" clId="{43D2DB04-2FFA-4922-AC2D-3CE1BA05ED59}" dt="2025-05-12T10:13:58.875" v="879" actId="20577"/>
      <pc:docMkLst>
        <pc:docMk/>
      </pc:docMkLst>
      <pc:sldChg chg="modSp mod">
        <pc:chgData name="Matthew Vologzhin" userId="4c8302d60a1852bc" providerId="LiveId" clId="{43D2DB04-2FFA-4922-AC2D-3CE1BA05ED59}" dt="2025-05-12T10:01:35.973" v="5" actId="20577"/>
        <pc:sldMkLst>
          <pc:docMk/>
          <pc:sldMk cId="624276385" sldId="256"/>
        </pc:sldMkLst>
        <pc:spChg chg="mod">
          <ac:chgData name="Matthew Vologzhin" userId="4c8302d60a1852bc" providerId="LiveId" clId="{43D2DB04-2FFA-4922-AC2D-3CE1BA05ED59}" dt="2025-05-12T10:01:35.973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delAnim">
        <pc:chgData name="Matthew Vologzhin" userId="4c8302d60a1852bc" providerId="LiveId" clId="{43D2DB04-2FFA-4922-AC2D-3CE1BA05ED59}" dt="2025-05-12T10:12:03.225" v="678" actId="14861"/>
        <pc:sldMkLst>
          <pc:docMk/>
          <pc:sldMk cId="3399488939" sldId="262"/>
        </pc:sldMkLst>
        <pc:spChg chg="mod">
          <ac:chgData name="Matthew Vologzhin" userId="4c8302d60a1852bc" providerId="LiveId" clId="{43D2DB04-2FFA-4922-AC2D-3CE1BA05ED59}" dt="2025-05-12T10:01:54.971" v="23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Matthew Vologzhin" userId="4c8302d60a1852bc" providerId="LiveId" clId="{43D2DB04-2FFA-4922-AC2D-3CE1BA05ED59}" dt="2025-05-12T10:01:44.383" v="1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Matthew Vologzhin" userId="4c8302d60a1852bc" providerId="LiveId" clId="{43D2DB04-2FFA-4922-AC2D-3CE1BA05ED59}" dt="2025-05-12T10:09:53.014" v="671" actId="114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Matthew Vologzhin" userId="4c8302d60a1852bc" providerId="LiveId" clId="{43D2DB04-2FFA-4922-AC2D-3CE1BA05ED59}" dt="2025-05-12T10:13:58.875" v="879" actId="20577"/>
        <pc:sldMkLst>
          <pc:docMk/>
          <pc:sldMk cId="1079247615" sldId="264"/>
        </pc:sldMkLst>
        <pc:spChg chg="mod">
          <ac:chgData name="Matthew Vologzhin" userId="4c8302d60a1852bc" providerId="LiveId" clId="{43D2DB04-2FFA-4922-AC2D-3CE1BA05ED59}" dt="2025-05-12T10:13:58.875" v="879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Matthew Vologzhin" userId="4c8302d60a1852bc" providerId="LiveId" clId="{43D2DB04-2FFA-4922-AC2D-3CE1BA05ED59}" dt="2025-05-12T10:13:40.609" v="863" actId="114"/>
          <ac:spMkLst>
            <pc:docMk/>
            <pc:sldMk cId="1079247615" sldId="264"/>
            <ac:spMk id="3" creationId="{595C4658-AA72-152C-427A-74C6E15F8A73}"/>
          </ac:spMkLst>
        </pc:spChg>
      </pc:sldChg>
      <pc:sldChg chg="del">
        <pc:chgData name="Matthew Vologzhin" userId="4c8302d60a1852bc" providerId="LiveId" clId="{43D2DB04-2FFA-4922-AC2D-3CE1BA05ED59}" dt="2025-05-12T10:12:19.756" v="679" actId="47"/>
        <pc:sldMkLst>
          <pc:docMk/>
          <pc:sldMk cId="3511704698" sldId="265"/>
        </pc:sldMkLst>
      </pc:sldChg>
    </pc:docChg>
  </pc:docChgLst>
  <pc:docChgLst>
    <pc:chgData name="Matthew Vologzhin" userId="4c8302d60a1852bc" providerId="LiveId" clId="{607D654C-72F9-48EC-9E96-EF7DAF13F813}"/>
    <pc:docChg chg="undo custSel addSld delSld modSld modSection">
      <pc:chgData name="Matthew Vologzhin" userId="4c8302d60a1852bc" providerId="LiveId" clId="{607D654C-72F9-48EC-9E96-EF7DAF13F813}" dt="2025-06-23T11:05:44.892" v="791" actId="20577"/>
      <pc:docMkLst>
        <pc:docMk/>
      </pc:docMkLst>
      <pc:sldChg chg="modSp mod">
        <pc:chgData name="Matthew Vologzhin" userId="4c8302d60a1852bc" providerId="LiveId" clId="{607D654C-72F9-48EC-9E96-EF7DAF13F813}" dt="2025-06-23T11:05:32.482" v="783" actId="20577"/>
        <pc:sldMkLst>
          <pc:docMk/>
          <pc:sldMk cId="624276385" sldId="256"/>
        </pc:sldMkLst>
        <pc:spChg chg="mod">
          <ac:chgData name="Matthew Vologzhin" userId="4c8302d60a1852bc" providerId="LiveId" clId="{607D654C-72F9-48EC-9E96-EF7DAF13F813}" dt="2025-06-23T11:05:32.482" v="78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modSp mod">
        <pc:chgData name="Matthew Vologzhin" userId="4c8302d60a1852bc" providerId="LiveId" clId="{607D654C-72F9-48EC-9E96-EF7DAF13F813}" dt="2025-06-23T11:05:44.892" v="791" actId="20577"/>
        <pc:sldMkLst>
          <pc:docMk/>
          <pc:sldMk cId="3399488939" sldId="262"/>
        </pc:sldMkLst>
        <pc:spChg chg="mod">
          <ac:chgData name="Matthew Vologzhin" userId="4c8302d60a1852bc" providerId="LiveId" clId="{607D654C-72F9-48EC-9E96-EF7DAF13F813}" dt="2025-06-23T10:49:45.352" v="84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Matthew Vologzhin" userId="4c8302d60a1852bc" providerId="LiveId" clId="{607D654C-72F9-48EC-9E96-EF7DAF13F813}" dt="2025-06-23T11:05:44.892" v="79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Matthew Vologzhin" userId="4c8302d60a1852bc" providerId="LiveId" clId="{607D654C-72F9-48EC-9E96-EF7DAF13F813}" dt="2025-06-23T10:49:14.357" v="78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Matthew Vologzhin" userId="4c8302d60a1852bc" providerId="LiveId" clId="{607D654C-72F9-48EC-9E96-EF7DAF13F813}" dt="2025-06-23T11:02:59.670" v="741" actId="12788"/>
        <pc:sldMkLst>
          <pc:docMk/>
          <pc:sldMk cId="1079247615" sldId="264"/>
        </pc:sldMkLst>
        <pc:spChg chg="mod">
          <ac:chgData name="Matthew Vologzhin" userId="4c8302d60a1852bc" providerId="LiveId" clId="{607D654C-72F9-48EC-9E96-EF7DAF13F813}" dt="2025-06-23T11:01:33.039" v="602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Matthew Vologzhin" userId="4c8302d60a1852bc" providerId="LiveId" clId="{607D654C-72F9-48EC-9E96-EF7DAF13F813}" dt="2025-06-23T11:01:06.456" v="584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Matthew Vologzhin" userId="4c8302d60a1852bc" providerId="LiveId" clId="{607D654C-72F9-48EC-9E96-EF7DAF13F813}" dt="2025-06-23T11:02:59.670" v="741" actId="12788"/>
          <ac:spMkLst>
            <pc:docMk/>
            <pc:sldMk cId="1079247615" sldId="264"/>
            <ac:spMk id="9" creationId="{732AC00A-DFA0-5B77-4624-AFE63AD0D8B4}"/>
          </ac:spMkLst>
        </pc:spChg>
        <pc:spChg chg="add mod">
          <ac:chgData name="Matthew Vologzhin" userId="4c8302d60a1852bc" providerId="LiveId" clId="{607D654C-72F9-48EC-9E96-EF7DAF13F813}" dt="2025-06-23T11:02:59.670" v="741" actId="12788"/>
          <ac:spMkLst>
            <pc:docMk/>
            <pc:sldMk cId="1079247615" sldId="264"/>
            <ac:spMk id="10" creationId="{57D5CAAE-81D8-9A9E-4ABE-0377D573847B}"/>
          </ac:spMkLst>
        </pc:spChg>
        <pc:spChg chg="mod">
          <ac:chgData name="Matthew Vologzhin" userId="4c8302d60a1852bc" providerId="LiveId" clId="{607D654C-72F9-48EC-9E96-EF7DAF13F813}" dt="2025-06-23T11:02:59.670" v="741" actId="12788"/>
          <ac:spMkLst>
            <pc:docMk/>
            <pc:sldMk cId="1079247615" sldId="264"/>
            <ac:spMk id="11" creationId="{3939C12D-71F9-523F-2E51-2485B65FBEBA}"/>
          </ac:spMkLst>
        </pc:spChg>
        <pc:spChg chg="add mod">
          <ac:chgData name="Matthew Vologzhin" userId="4c8302d60a1852bc" providerId="LiveId" clId="{607D654C-72F9-48EC-9E96-EF7DAF13F813}" dt="2025-06-23T11:02:59.670" v="741" actId="12788"/>
          <ac:spMkLst>
            <pc:docMk/>
            <pc:sldMk cId="1079247615" sldId="264"/>
            <ac:spMk id="12" creationId="{2BEC778D-2FA7-A448-B8C3-C11578BEE0F4}"/>
          </ac:spMkLst>
        </pc:spChg>
      </pc:sldChg>
      <pc:sldChg chg="modSp mod">
        <pc:chgData name="Matthew Vologzhin" userId="4c8302d60a1852bc" providerId="LiveId" clId="{607D654C-72F9-48EC-9E96-EF7DAF13F813}" dt="2025-06-23T11:05:38.179" v="787" actId="20577"/>
        <pc:sldMkLst>
          <pc:docMk/>
          <pc:sldMk cId="1153543674" sldId="265"/>
        </pc:sldMkLst>
        <pc:spChg chg="mod">
          <ac:chgData name="Matthew Vologzhin" userId="4c8302d60a1852bc" providerId="LiveId" clId="{607D654C-72F9-48EC-9E96-EF7DAF13F813}" dt="2025-06-23T11:05:38.179" v="787" actId="20577"/>
          <ac:spMkLst>
            <pc:docMk/>
            <pc:sldMk cId="1153543674" sldId="265"/>
            <ac:spMk id="3" creationId="{E87A74CE-8A97-C40D-0706-EF884869AAB1}"/>
          </ac:spMkLst>
        </pc:spChg>
      </pc:sldChg>
      <pc:sldChg chg="delSp add del">
        <pc:chgData name="Matthew Vologzhin" userId="4c8302d60a1852bc" providerId="LiveId" clId="{607D654C-72F9-48EC-9E96-EF7DAF13F813}" dt="2025-06-23T11:05:27.361" v="779" actId="47"/>
        <pc:sldMkLst>
          <pc:docMk/>
          <pc:sldMk cId="1864073445" sldId="266"/>
        </pc:sldMkLst>
        <pc:picChg chg="del">
          <ac:chgData name="Matthew Vologzhin" userId="4c8302d60a1852bc" providerId="LiveId" clId="{607D654C-72F9-48EC-9E96-EF7DAF13F813}" dt="2025-06-23T11:05:05.564" v="776" actId="478"/>
          <ac:picMkLst>
            <pc:docMk/>
            <pc:sldMk cId="1864073445" sldId="266"/>
            <ac:picMk id="1026" creationId="{839FDF2A-8F45-088A-BDDA-1065486557C2}"/>
          </ac:picMkLst>
        </pc:picChg>
      </pc:sldChg>
      <pc:sldChg chg="addSp delSp modSp add del mod">
        <pc:chgData name="Matthew Vologzhin" userId="4c8302d60a1852bc" providerId="LiveId" clId="{607D654C-72F9-48EC-9E96-EF7DAF13F813}" dt="2025-06-23T11:04:05.753" v="774" actId="47"/>
        <pc:sldMkLst>
          <pc:docMk/>
          <pc:sldMk cId="2125104722" sldId="266"/>
        </pc:sldMkLst>
        <pc:spChg chg="del mod">
          <ac:chgData name="Matthew Vologzhin" userId="4c8302d60a1852bc" providerId="LiveId" clId="{607D654C-72F9-48EC-9E96-EF7DAF13F813}" dt="2025-06-23T11:04:05.066" v="773"/>
          <ac:spMkLst>
            <pc:docMk/>
            <pc:sldMk cId="2125104722" sldId="266"/>
            <ac:spMk id="5" creationId="{414C6863-C892-388A-6D17-8CA858150F4A}"/>
          </ac:spMkLst>
        </pc:spChg>
        <pc:picChg chg="add mod">
          <ac:chgData name="Matthew Vologzhin" userId="4c8302d60a1852bc" providerId="LiveId" clId="{607D654C-72F9-48EC-9E96-EF7DAF13F813}" dt="2025-06-23T11:03:54.877" v="748" actId="1076"/>
          <ac:picMkLst>
            <pc:docMk/>
            <pc:sldMk cId="2125104722" sldId="266"/>
            <ac:picMk id="4" creationId="{2B9D0B04-85BF-C992-234F-6A624FC99FC6}"/>
          </ac:picMkLst>
        </pc:picChg>
        <pc:picChg chg="del">
          <ac:chgData name="Matthew Vologzhin" userId="4c8302d60a1852bc" providerId="LiveId" clId="{607D654C-72F9-48EC-9E96-EF7DAF13F813}" dt="2025-06-23T11:03:35.954" v="743" actId="478"/>
          <ac:picMkLst>
            <pc:docMk/>
            <pc:sldMk cId="2125104722" sldId="266"/>
            <ac:picMk id="1026" creationId="{10DDB658-3AF0-B02F-8114-FE5F8C6D74D8}"/>
          </ac:picMkLst>
        </pc:picChg>
      </pc:sldChg>
      <pc:sldChg chg="add del">
        <pc:chgData name="Matthew Vologzhin" userId="4c8302d60a1852bc" providerId="LiveId" clId="{607D654C-72F9-48EC-9E96-EF7DAF13F813}" dt="2025-06-23T11:05:15.851" v="778" actId="47"/>
        <pc:sldMkLst>
          <pc:docMk/>
          <pc:sldMk cId="3806034892" sldId="267"/>
        </pc:sldMkLst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15BF66E9-CFE2-49C6-878A-9B866C1389C5}"/>
    <pc:docChg chg="undo custSel addSld delSld modSld modSection">
      <pc:chgData name="Матвей Вологжин" userId="4c8302d60a1852bc" providerId="LiveId" clId="{15BF66E9-CFE2-49C6-878A-9B866C1389C5}" dt="2025-03-17T08:28:48.045" v="1250"/>
      <pc:docMkLst>
        <pc:docMk/>
      </pc:docMkLst>
      <pc:sldChg chg="addSp delSp modSp new mod modTransition setBg">
        <pc:chgData name="Матвей Вологжин" userId="4c8302d60a1852bc" providerId="LiveId" clId="{15BF66E9-CFE2-49C6-878A-9B866C1389C5}" dt="2025-03-17T08:25:44.765" v="1224"/>
        <pc:sldMkLst>
          <pc:docMk/>
          <pc:sldMk cId="2725299507" sldId="265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3509013034" sldId="265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1285480195" sldId="266"/>
        </pc:sldMkLst>
      </pc:sldChg>
      <pc:sldChg chg="addSp delSp modSp new mod modTransition">
        <pc:chgData name="Матвей Вологжин" userId="4c8302d60a1852bc" providerId="LiveId" clId="{15BF66E9-CFE2-49C6-878A-9B866C1389C5}" dt="2025-03-17T08:28:26.661" v="1248" actId="1076"/>
        <pc:sldMkLst>
          <pc:docMk/>
          <pc:sldMk cId="2232161950" sldId="266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2889893292" sldId="267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3302097176" sldId="268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2853230223" sldId="269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2898286304" sldId="270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709733207" sldId="273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3470768608" sldId="274"/>
        </pc:sldMkLst>
      </pc:sldChg>
    </pc:docChg>
  </pc:docChgLst>
  <pc:docChgLst>
    <pc:chgData name="Matthew Vologzhin" userId="4c8302d60a1852bc" providerId="LiveId" clId="{A0ECFB61-7C7F-4228-9662-53383B1F73A8}"/>
    <pc:docChg chg="undo custSel addSld delSld modSld delSection modSection">
      <pc:chgData name="Matthew Vologzhin" userId="4c8302d60a1852bc" providerId="LiveId" clId="{A0ECFB61-7C7F-4228-9662-53383B1F73A8}" dt="2025-06-14T09:09:55.001" v="1039"/>
      <pc:docMkLst>
        <pc:docMk/>
      </pc:docMkLst>
      <pc:sldChg chg="addSp delSp modSp add mod">
        <pc:chgData name="Matthew Vologzhin" userId="4c8302d60a1852bc" providerId="LiveId" clId="{A0ECFB61-7C7F-4228-9662-53383B1F73A8}" dt="2025-06-14T09:08:22.558" v="899" actId="14861"/>
        <pc:sldMkLst>
          <pc:docMk/>
          <pc:sldMk cId="1153543674" sldId="265"/>
        </pc:sldMkLst>
        <pc:spChg chg="mod">
          <ac:chgData name="Matthew Vologzhin" userId="4c8302d60a1852bc" providerId="LiveId" clId="{A0ECFB61-7C7F-4228-9662-53383B1F73A8}" dt="2025-06-14T09:08:06.486" v="895" actId="1036"/>
          <ac:spMkLst>
            <pc:docMk/>
            <pc:sldMk cId="1153543674" sldId="265"/>
            <ac:spMk id="5" creationId="{35C3E442-D08E-2D2A-3AC7-1A6C629008DB}"/>
          </ac:spMkLst>
        </pc:spChg>
        <pc:picChg chg="add mod">
          <ac:chgData name="Matthew Vologzhin" userId="4c8302d60a1852bc" providerId="LiveId" clId="{A0ECFB61-7C7F-4228-9662-53383B1F73A8}" dt="2025-06-14T09:08:22.558" v="899" actId="14861"/>
          <ac:picMkLst>
            <pc:docMk/>
            <pc:sldMk cId="1153543674" sldId="265"/>
            <ac:picMk id="1026" creationId="{1D1204A8-AABB-EB3E-9B7E-066366538B68}"/>
          </ac:picMkLst>
        </pc:picChg>
      </pc:sldChg>
      <pc:sldChg chg="del">
        <pc:chgData name="Matthew Vologzhin" userId="4c8302d60a1852bc" providerId="LiveId" clId="{A0ECFB61-7C7F-4228-9662-53383B1F73A8}" dt="2025-06-14T09:04:05.267" v="657" actId="47"/>
        <pc:sldMkLst>
          <pc:docMk/>
          <pc:sldMk cId="1435575132" sldId="266"/>
        </pc:sldMkLst>
      </pc:sldChg>
      <pc:sldChg chg="del">
        <pc:chgData name="Matthew Vologzhin" userId="4c8302d60a1852bc" providerId="LiveId" clId="{A0ECFB61-7C7F-4228-9662-53383B1F73A8}" dt="2025-06-14T09:04:05.884" v="658" actId="47"/>
        <pc:sldMkLst>
          <pc:docMk/>
          <pc:sldMk cId="721717261" sldId="267"/>
        </pc:sldMkLst>
      </pc:sldChg>
      <pc:sldChg chg="del">
        <pc:chgData name="Matthew Vologzhin" userId="4c8302d60a1852bc" providerId="LiveId" clId="{A0ECFB61-7C7F-4228-9662-53383B1F73A8}" dt="2025-06-14T09:04:06.970" v="659" actId="47"/>
        <pc:sldMkLst>
          <pc:docMk/>
          <pc:sldMk cId="2642036565" sldId="268"/>
        </pc:sldMkLst>
      </pc:sldChg>
    </pc:docChg>
  </pc:docChgLst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  <pc:docChgLst>
    <pc:chgData name="Матвей Вологжин" userId="4c8302d60a1852bc" providerId="LiveId" clId="{9255B762-BF05-4A67-A2B8-E12E5494B7D8}"/>
    <pc:docChg chg="undo custSel addSld delSld modSld sldOrd modSection">
      <pc:chgData name="Матвей Вологжин" userId="4c8302d60a1852bc" providerId="LiveId" clId="{9255B762-BF05-4A67-A2B8-E12E5494B7D8}" dt="2025-03-10T08:28:28.257" v="937" actId="12"/>
      <pc:docMkLst>
        <pc:docMk/>
      </pc:docMkLst>
      <pc:sldChg chg="addSp modSp mod">
        <pc:chgData name="Матвей Вологжин" userId="4c8302d60a1852bc" providerId="LiveId" clId="{9255B762-BF05-4A67-A2B8-E12E5494B7D8}" dt="2025-03-10T08:05:13.987" v="145"/>
        <pc:sldMkLst>
          <pc:docMk/>
          <pc:sldMk cId="624276385" sldId="256"/>
        </pc:sldMkLst>
      </pc:sldChg>
      <pc:sldChg chg="addSp modSp mod">
        <pc:chgData name="Матвей Вологжин" userId="4c8302d60a1852bc" providerId="LiveId" clId="{9255B762-BF05-4A67-A2B8-E12E5494B7D8}" dt="2025-03-10T08:24:26.319" v="534" actId="1076"/>
        <pc:sldMkLst>
          <pc:docMk/>
          <pc:sldMk cId="1053600853" sldId="259"/>
        </pc:sldMkLst>
      </pc:sldChg>
      <pc:sldChg chg="addSp delSp modSp mod">
        <pc:chgData name="Матвей Вологжин" userId="4c8302d60a1852bc" providerId="LiveId" clId="{9255B762-BF05-4A67-A2B8-E12E5494B7D8}" dt="2025-03-10T08:19:04.402" v="511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9255B762-BF05-4A67-A2B8-E12E5494B7D8}" dt="2025-03-10T08:28:28.257" v="937" actId="12"/>
        <pc:sldMkLst>
          <pc:docMk/>
          <pc:sldMk cId="1079247615" sldId="264"/>
        </pc:sldMkLst>
      </pc:sldChg>
      <pc:sldChg chg="addSp delSp modSp mod">
        <pc:chgData name="Матвей Вологжин" userId="4c8302d60a1852bc" providerId="LiveId" clId="{9255B762-BF05-4A67-A2B8-E12E5494B7D8}" dt="2025-03-10T08:01:17.375" v="102" actId="1076"/>
        <pc:sldMkLst>
          <pc:docMk/>
          <pc:sldMk cId="3509013034" sldId="265"/>
        </pc:sldMkLst>
      </pc:sldChg>
      <pc:sldChg chg="delSp modSp add mod">
        <pc:chgData name="Матвей Вологжин" userId="4c8302d60a1852bc" providerId="LiveId" clId="{9255B762-BF05-4A67-A2B8-E12E5494B7D8}" dt="2025-03-10T08:00:06.641" v="72" actId="14100"/>
        <pc:sldMkLst>
          <pc:docMk/>
          <pc:sldMk cId="1285480195" sldId="266"/>
        </pc:sldMkLst>
      </pc:sldChg>
      <pc:sldChg chg="delSp modSp add mod">
        <pc:chgData name="Матвей Вологжин" userId="4c8302d60a1852bc" providerId="LiveId" clId="{9255B762-BF05-4A67-A2B8-E12E5494B7D8}" dt="2025-03-10T08:00:12.989" v="74" actId="1076"/>
        <pc:sldMkLst>
          <pc:docMk/>
          <pc:sldMk cId="2889893292" sldId="267"/>
        </pc:sldMkLst>
      </pc:sldChg>
      <pc:sldChg chg="addSp delSp modSp add mod">
        <pc:chgData name="Матвей Вологжин" userId="4c8302d60a1852bc" providerId="LiveId" clId="{9255B762-BF05-4A67-A2B8-E12E5494B7D8}" dt="2025-03-10T08:02:39.714" v="120"/>
        <pc:sldMkLst>
          <pc:docMk/>
          <pc:sldMk cId="3302097176" sldId="268"/>
        </pc:sldMkLst>
      </pc:sldChg>
      <pc:sldChg chg="delSp modSp add mod">
        <pc:chgData name="Матвей Вологжин" userId="4c8302d60a1852bc" providerId="LiveId" clId="{9255B762-BF05-4A67-A2B8-E12E5494B7D8}" dt="2025-03-10T08:00:52.058" v="91" actId="1076"/>
        <pc:sldMkLst>
          <pc:docMk/>
          <pc:sldMk cId="2853230223" sldId="269"/>
        </pc:sldMkLst>
      </pc:sldChg>
      <pc:sldChg chg="addSp delSp modSp add mod">
        <pc:chgData name="Матвей Вологжин" userId="4c8302d60a1852bc" providerId="LiveId" clId="{9255B762-BF05-4A67-A2B8-E12E5494B7D8}" dt="2025-03-10T08:02:10.362" v="109" actId="1076"/>
        <pc:sldMkLst>
          <pc:docMk/>
          <pc:sldMk cId="2898286304" sldId="270"/>
        </pc:sldMkLst>
      </pc:sldChg>
      <pc:sldChg chg="add del">
        <pc:chgData name="Матвей Вологжин" userId="4c8302d60a1852bc" providerId="LiveId" clId="{9255B762-BF05-4A67-A2B8-E12E5494B7D8}" dt="2025-03-10T08:02:15.014" v="110" actId="47"/>
        <pc:sldMkLst>
          <pc:docMk/>
          <pc:sldMk cId="826061542" sldId="271"/>
        </pc:sldMkLst>
      </pc:sldChg>
      <pc:sldChg chg="add del ord">
        <pc:chgData name="Матвей Вологжин" userId="4c8302d60a1852bc" providerId="LiveId" clId="{9255B762-BF05-4A67-A2B8-E12E5494B7D8}" dt="2025-03-10T08:03:18.210" v="143" actId="47"/>
        <pc:sldMkLst>
          <pc:docMk/>
          <pc:sldMk cId="2920373992" sldId="272"/>
        </pc:sldMkLst>
      </pc:sldChg>
      <pc:sldChg chg="addSp delSp modSp add mod ord">
        <pc:chgData name="Матвей Вологжин" userId="4c8302d60a1852bc" providerId="LiveId" clId="{9255B762-BF05-4A67-A2B8-E12E5494B7D8}" dt="2025-03-10T08:02:35.464" v="119" actId="1076"/>
        <pc:sldMkLst>
          <pc:docMk/>
          <pc:sldMk cId="709733207" sldId="273"/>
        </pc:sldMkLst>
      </pc:sldChg>
      <pc:sldChg chg="addSp delSp modSp add mod">
        <pc:chgData name="Матвей Вологжин" userId="4c8302d60a1852bc" providerId="LiveId" clId="{9255B762-BF05-4A67-A2B8-E12E5494B7D8}" dt="2025-03-10T08:03:12.605" v="140" actId="1076"/>
        <pc:sldMkLst>
          <pc:docMk/>
          <pc:sldMk cId="3470768608" sldId="274"/>
        </pc:sldMkLst>
      </pc:sldChg>
      <pc:sldChg chg="addSp delSp modSp add del mod">
        <pc:chgData name="Матвей Вологжин" userId="4c8302d60a1852bc" providerId="LiveId" clId="{9255B762-BF05-4A67-A2B8-E12E5494B7D8}" dt="2025-03-10T08:02:56.264" v="134"/>
        <pc:sldMkLst>
          <pc:docMk/>
          <pc:sldMk cId="3607295628" sldId="275"/>
        </pc:sldMkLst>
      </pc:sldChg>
      <pc:sldChg chg="add del">
        <pc:chgData name="Матвей Вологжин" userId="4c8302d60a1852bc" providerId="LiveId" clId="{9255B762-BF05-4A67-A2B8-E12E5494B7D8}" dt="2025-03-10T08:02:55.721" v="132"/>
        <pc:sldMkLst>
          <pc:docMk/>
          <pc:sldMk cId="2609637832" sldId="276"/>
        </pc:sldMkLst>
      </pc:sldChg>
    </pc:docChg>
  </pc:docChgLst>
  <pc:docChgLst>
    <pc:chgData name="Matthew Vologzhin" userId="4c8302d60a1852bc" providerId="LiveId" clId="{D7DD833A-4923-4E97-B1A6-1E5479E96D29}"/>
    <pc:docChg chg="custSel modSld">
      <pc:chgData name="Matthew Vologzhin" userId="4c8302d60a1852bc" providerId="LiveId" clId="{D7DD833A-4923-4E97-B1A6-1E5479E96D29}" dt="2025-05-26T11:05:28.324" v="256" actId="20577"/>
      <pc:docMkLst>
        <pc:docMk/>
      </pc:docMkLst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23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/06/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(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26.05-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23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6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5331534" cy="426854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Защитил </a:t>
            </a:r>
            <a:r>
              <a:rPr lang="ru-RU" sz="2000" dirty="0"/>
              <a:t>выпускную квалификационную работу (</a:t>
            </a:r>
            <a:r>
              <a:rPr lang="ru-RU" sz="2000" i="1" dirty="0"/>
              <a:t>ВКР</a:t>
            </a:r>
            <a:r>
              <a:rPr lang="ru-RU" sz="2000" dirty="0"/>
              <a:t>)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Полностью отсняли </a:t>
            </a:r>
            <a:r>
              <a:rPr lang="ru-RU" sz="2000" dirty="0"/>
              <a:t>курс «</a:t>
            </a:r>
            <a:r>
              <a:rPr lang="ru-RU" sz="2000" i="1" dirty="0"/>
              <a:t>Введение в физику элементарных частиц</a:t>
            </a:r>
            <a:r>
              <a:rPr lang="ru-RU" sz="2000" dirty="0"/>
              <a:t>»</a:t>
            </a: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Получил </a:t>
            </a:r>
            <a:r>
              <a:rPr lang="ru-RU" sz="2000" dirty="0"/>
              <a:t>подтверждение на участие в конференции </a:t>
            </a:r>
            <a:r>
              <a:rPr lang="en-US" sz="2000" i="1" dirty="0"/>
              <a:t>LomCon-2025</a:t>
            </a:r>
          </a:p>
          <a:p>
            <a:pPr marL="342900" indent="-342900">
              <a:buAutoNum type="arabicPeriod"/>
            </a:pPr>
            <a:endParaRPr lang="ru-RU" sz="2000" b="1" i="1" dirty="0"/>
          </a:p>
          <a:p>
            <a:pPr marL="0" indent="0">
              <a:buNone/>
            </a:pPr>
            <a:r>
              <a:rPr lang="ru-RU" sz="1800" u="sng" dirty="0"/>
              <a:t>Внелабораторная деятельность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1. Закрыл </a:t>
            </a:r>
            <a:r>
              <a:rPr lang="ru-RU" sz="1800" dirty="0"/>
              <a:t>сессию на «</a:t>
            </a:r>
            <a:r>
              <a:rPr lang="ru-RU" sz="1800" i="1" dirty="0"/>
              <a:t>Отлично</a:t>
            </a:r>
            <a:r>
              <a:rPr lang="ru-RU" sz="1800" dirty="0"/>
              <a:t>»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2. Заняли </a:t>
            </a:r>
            <a:r>
              <a:rPr lang="en-US" sz="1800" dirty="0"/>
              <a:t>III-</a:t>
            </a:r>
            <a:r>
              <a:rPr lang="ru-RU" sz="1800" dirty="0"/>
              <a:t>место на Кубке Профкома в общем зачёте и </a:t>
            </a:r>
            <a:r>
              <a:rPr lang="en-US" sz="1800" dirty="0"/>
              <a:t>I</a:t>
            </a:r>
            <a:r>
              <a:rPr lang="ru-RU" sz="1800" dirty="0"/>
              <a:t>-ое место по</a:t>
            </a:r>
            <a:r>
              <a:rPr lang="ru-RU" sz="1800" b="1" dirty="0"/>
              <a:t> </a:t>
            </a:r>
            <a:r>
              <a:rPr lang="ru-RU" sz="1800" dirty="0"/>
              <a:t>дисциплине «</a:t>
            </a:r>
            <a:r>
              <a:rPr lang="ru-RU" sz="1800" i="1" dirty="0"/>
              <a:t>Волейбол»</a:t>
            </a:r>
            <a:r>
              <a:rPr lang="ru-RU" sz="1600" i="1" dirty="0"/>
              <a:t>                                        </a:t>
            </a:r>
            <a:r>
              <a:rPr lang="ru-RU" sz="1100" i="1" dirty="0"/>
              <a:t>кто бы сомневался</a:t>
            </a:r>
            <a:endParaRPr lang="ru-RU" sz="1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6974947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23</a:t>
            </a:r>
            <a:r>
              <a:rPr lang="en-US" sz="2000" b="1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/06/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DAC123-202E-DA42-CF83-014D3673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63872" y="6116289"/>
            <a:ext cx="679224" cy="668494"/>
          </a:xfrm>
          <a:prstGeom prst="rect">
            <a:avLst/>
          </a:prstGeom>
          <a:effectLst>
            <a:outerShdw dist="25400" dir="4200000" algn="ctr" rotWithShape="0">
              <a:schemeClr val="bg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BFE38-0FEA-9587-F508-2CDA5CD48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1" y="1458627"/>
            <a:ext cx="5331533" cy="3998650"/>
          </a:xfrm>
          <a:prstGeom prst="rect">
            <a:avLst/>
          </a:prstGeom>
          <a:ln w="38100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9EBDC-8C80-A6C4-22F3-044F4E0C57E7}"/>
              </a:ext>
            </a:extLst>
          </p:cNvPr>
          <p:cNvSpPr txBox="1"/>
          <p:nvPr/>
        </p:nvSpPr>
        <p:spPr>
          <a:xfrm>
            <a:off x="7340859" y="5501090"/>
            <a:ext cx="319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 «</a:t>
            </a:r>
            <a:r>
              <a:rPr lang="ru-RU" sz="1200" i="1" dirty="0"/>
              <a:t>Введение в физика элементарных частиц</a:t>
            </a:r>
            <a:r>
              <a:rPr lang="ru-RU" sz="1200" dirty="0"/>
              <a:t>»</a:t>
            </a:r>
          </a:p>
          <a:p>
            <a:pPr algn="ctr"/>
            <a:r>
              <a:rPr lang="ru-RU" sz="1200" dirty="0"/>
              <a:t>Кадр из записи курса</a:t>
            </a:r>
          </a:p>
        </p:txBody>
      </p:sp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4618-36A6-13F7-35BC-217815E8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A7232-B062-CBF8-B6CD-C4FB375C0CAB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74280F60-9E66-706E-30C6-AC0F8AB4B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C42F8F-9797-CA95-969A-8F2C3EF7DDC0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9A426741-04E9-2BB8-CC5E-FD8C7876F9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4CA26-CB3C-3B96-340C-8A522473E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A74CE-8A97-C40D-0706-EF884869AAB1}"/>
              </a:ext>
            </a:extLst>
          </p:cNvPr>
          <p:cNvSpPr txBox="1"/>
          <p:nvPr/>
        </p:nvSpPr>
        <p:spPr>
          <a:xfrm>
            <a:off x="2817471" y="6974947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23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/06/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D7AFFB-B0C6-0E1F-B7F0-D683284AE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63872" y="6116289"/>
            <a:ext cx="679224" cy="668494"/>
          </a:xfrm>
          <a:prstGeom prst="rect">
            <a:avLst/>
          </a:prstGeom>
          <a:effectLst>
            <a:outerShdw dist="25400" dir="42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3E442-D08E-2D2A-3AC7-1A6C629008DB}"/>
              </a:ext>
            </a:extLst>
          </p:cNvPr>
          <p:cNvSpPr txBox="1"/>
          <p:nvPr/>
        </p:nvSpPr>
        <p:spPr>
          <a:xfrm>
            <a:off x="4724673" y="6163809"/>
            <a:ext cx="3111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Карточка из поста ВК с </a:t>
            </a:r>
            <a:r>
              <a:rPr lang="en-US" sz="1200" dirty="0"/>
              <a:t>I-</a:t>
            </a:r>
            <a:r>
              <a:rPr lang="ru-RU" sz="1200" dirty="0"/>
              <a:t>го Кубка Профкома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1204A8-AABB-EB3E-9B7E-06636653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56" y="276090"/>
            <a:ext cx="5839460" cy="5839460"/>
          </a:xfrm>
          <a:prstGeom prst="rect">
            <a:avLst/>
          </a:prstGeom>
          <a:noFill/>
          <a:ln w="38100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43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23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6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-30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08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99"/>
            <a:ext cx="8996680" cy="4617141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Подготовка доклада </a:t>
            </a:r>
            <a:r>
              <a:rPr lang="ru-RU" sz="3200" dirty="0"/>
              <a:t>митингу по </a:t>
            </a:r>
            <a:r>
              <a:rPr lang="ru-RU" sz="3200" i="1" dirty="0"/>
              <a:t>электромагнитной физики </a:t>
            </a:r>
            <a:r>
              <a:rPr lang="en-US" sz="3200" i="1" dirty="0"/>
              <a:t>Geant4</a:t>
            </a:r>
            <a:endParaRPr lang="ru-RU" sz="3200" i="1" dirty="0"/>
          </a:p>
          <a:p>
            <a:r>
              <a:rPr lang="ru-RU" sz="3200" b="1" dirty="0"/>
              <a:t>Подготовка материала </a:t>
            </a:r>
            <a:r>
              <a:rPr lang="ru-RU" sz="3200" dirty="0"/>
              <a:t>к ломоносовской конференции </a:t>
            </a:r>
            <a:r>
              <a:rPr lang="en-US" sz="3200" i="1" dirty="0"/>
              <a:t>LomCon-2025</a:t>
            </a:r>
          </a:p>
          <a:p>
            <a:r>
              <a:rPr lang="ru-RU" sz="3200" b="1" dirty="0"/>
              <a:t>Обсуждение </a:t>
            </a:r>
            <a:r>
              <a:rPr lang="ru-RU" sz="3200" dirty="0"/>
              <a:t>возможности участие в конференциях </a:t>
            </a:r>
            <a:r>
              <a:rPr lang="ru-RU" sz="3200" i="1" dirty="0"/>
              <a:t>БФФХ-2025</a:t>
            </a:r>
            <a:r>
              <a:rPr lang="ru-RU" sz="3200" dirty="0"/>
              <a:t> и </a:t>
            </a:r>
            <a:r>
              <a:rPr lang="en-US" sz="3200" i="1" dirty="0"/>
              <a:t>AYSS-2025</a:t>
            </a:r>
            <a:r>
              <a:rPr lang="en-US" sz="3200" dirty="0"/>
              <a:t>:</a:t>
            </a:r>
            <a:r>
              <a:rPr lang="ru-RU" sz="3200" dirty="0"/>
              <a:t> поиск тем для материала</a:t>
            </a:r>
            <a:endParaRPr lang="ru-RU" sz="3200" b="1" i="1" dirty="0"/>
          </a:p>
          <a:p>
            <a:r>
              <a:rPr lang="ru-RU" sz="3200" b="1" dirty="0"/>
              <a:t>Формирование плана работы </a:t>
            </a:r>
            <a:r>
              <a:rPr lang="ru-RU" sz="3200" dirty="0"/>
              <a:t>с научным руководоителем (</a:t>
            </a:r>
            <a:r>
              <a:rPr lang="ru-RU" sz="3200" i="1" dirty="0"/>
              <a:t>Батмунх Мунхбаатар</a:t>
            </a:r>
            <a:r>
              <a:rPr lang="ru-RU" sz="3200" dirty="0"/>
              <a:t>) в Дубне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790939" y="1977068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(09.07.2025)</a:t>
            </a:r>
            <a:endParaRPr lang="ru-RU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B0891-B40D-3F16-2901-58D5498D01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-2686" r="317" b="21542"/>
          <a:stretch/>
        </p:blipFill>
        <p:spPr>
          <a:xfrm>
            <a:off x="9856016" y="-290587"/>
            <a:ext cx="2335984" cy="1895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AC00A-DFA0-5B77-4624-AFE63AD0D8B4}"/>
              </a:ext>
            </a:extLst>
          </p:cNvPr>
          <p:cNvSpPr txBox="1"/>
          <p:nvPr/>
        </p:nvSpPr>
        <p:spPr>
          <a:xfrm>
            <a:off x="9790939" y="2886187"/>
            <a:ext cx="2077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(21.08.2025 – 27.08.2025)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5CAAE-81D8-9A9E-4ABE-0377D573847B}"/>
              </a:ext>
            </a:extLst>
          </p:cNvPr>
          <p:cNvSpPr txBox="1"/>
          <p:nvPr/>
        </p:nvSpPr>
        <p:spPr>
          <a:xfrm>
            <a:off x="9790939" y="4072305"/>
            <a:ext cx="2077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(</a:t>
            </a:r>
            <a:r>
              <a:rPr lang="ru-RU" sz="1600" b="1" dirty="0"/>
              <a:t>конец Сентября, конец Октября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C778D-2FA7-A448-B8C3-C11578BEE0F4}"/>
              </a:ext>
            </a:extLst>
          </p:cNvPr>
          <p:cNvSpPr txBox="1"/>
          <p:nvPr/>
        </p:nvSpPr>
        <p:spPr>
          <a:xfrm>
            <a:off x="9790939" y="5330168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(10.07.2025)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8A7D7-ADE3-5C13-C0E8-2E3B82CEA5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>
          <a:xfrm>
            <a:off x="4888106" y="1268623"/>
            <a:ext cx="2335984" cy="16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214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(26.05-23.06)</vt:lpstr>
      <vt:lpstr>PowerPoint Presentation</vt:lpstr>
      <vt:lpstr>Задачи (23.06-30.08)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Matthew Vologzhin</cp:lastModifiedBy>
  <cp:revision>4</cp:revision>
  <dcterms:created xsi:type="dcterms:W3CDTF">2024-08-30T15:21:47Z</dcterms:created>
  <dcterms:modified xsi:type="dcterms:W3CDTF">2025-06-23T11:05:45Z</dcterms:modified>
</cp:coreProperties>
</file>