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6" r:id="rId2"/>
    <p:sldId id="263" r:id="rId3"/>
    <p:sldId id="264" r:id="rId4"/>
    <p:sldId id="265" r:id="rId5"/>
    <p:sldId id="260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346EF37-0F9A-48A0-B997-3EA52A679869}">
          <p14:sldIdLst>
            <p14:sldId id="256"/>
            <p14:sldId id="263"/>
            <p14:sldId id="264"/>
            <p14:sldId id="265"/>
            <p14:sldId id="260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54D61-5C4A-48FE-BA28-CCD01C3F8E66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8DEB1-4E29-4606-9691-F99C2EFB6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35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241F574-052E-40CC-B317-5807F1B5F1CE}" type="datetime1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21754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587E-2D19-4765-BF70-600121CFF54A}" type="datetime1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57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C4EF-0044-4468-872C-9D5DE5405576}" type="datetime1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00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DA96-B685-40F9-8293-E78FADFA2E41}" type="datetime1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83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F086-0AA5-4D49-8393-D79F034D1465}" type="datetime1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2742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1C1E-36A3-4A55-B0BC-DCED5DE73CC7}" type="datetime1">
              <a:rPr lang="ru-RU" smtClean="0"/>
              <a:t>23.06.2025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3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16B06-3426-4D0B-9E5A-966248CDE8B3}" type="datetime1">
              <a:rPr lang="ru-RU" smtClean="0"/>
              <a:t>23.06.2025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37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8945A-F322-4936-A30D-1BD06321D97F}" type="datetime1">
              <a:rPr lang="ru-RU" smtClean="0"/>
              <a:t>23.06.2025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56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4C2DB-4711-4BD3-BE5F-092A30F8663E}" type="datetime1">
              <a:rPr lang="ru-RU" smtClean="0"/>
              <a:t>23.06.2025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54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25E5-599A-43F4-9E6A-8D226EFAB1BA}" type="datetime1">
              <a:rPr lang="ru-RU" smtClean="0"/>
              <a:t>23.06.2025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59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DA3D-7798-4006-9939-19A5E6CA6E58}" type="datetime1">
              <a:rPr lang="ru-RU" smtClean="0"/>
              <a:t>23.06.2025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81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669F19F-EA7F-434E-8C63-CEFD9FE45A5C}" type="datetime1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74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olab.research.google.com/drive/1mQQ18F4Y0JGBsRb9g62MrVGnUWIVlbM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u-RU" dirty="0" smtClean="0"/>
              <a:t>Отчёт </a:t>
            </a:r>
            <a:r>
              <a:rPr lang="en-US" dirty="0" smtClean="0"/>
              <a:t>23</a:t>
            </a:r>
            <a:r>
              <a:rPr lang="ru-RU" dirty="0" smtClean="0"/>
              <a:t>.06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err="1" smtClean="0"/>
              <a:t>Плётнёв</a:t>
            </a:r>
            <a:r>
              <a:rPr lang="ru-RU" dirty="0" smtClean="0"/>
              <a:t> Никита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Последние 2 недели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8912" y="1691322"/>
            <a:ext cx="8595360" cy="4351337"/>
          </a:xfrm>
        </p:spPr>
        <p:txBody>
          <a:bodyPr/>
          <a:lstStyle/>
          <a:p>
            <a:r>
              <a:rPr lang="ru-RU" dirty="0" smtClean="0"/>
              <a:t>ЭКЗАМЕНЫ</a:t>
            </a:r>
          </a:p>
          <a:p>
            <a:r>
              <a:rPr lang="ru-RU" dirty="0" err="1" smtClean="0"/>
              <a:t>Доразбирал</a:t>
            </a:r>
            <a:r>
              <a:rPr lang="ru-RU" dirty="0" smtClean="0"/>
              <a:t> </a:t>
            </a:r>
            <a:r>
              <a:rPr lang="ru-RU" dirty="0" err="1" smtClean="0"/>
              <a:t>туториалы</a:t>
            </a:r>
            <a:r>
              <a:rPr lang="ru-RU" dirty="0" smtClean="0"/>
              <a:t> по </a:t>
            </a:r>
            <a:r>
              <a:rPr lang="en-US" dirty="0" err="1" smtClean="0"/>
              <a:t>histfitter</a:t>
            </a:r>
            <a:endParaRPr lang="en-US" dirty="0" smtClean="0"/>
          </a:p>
          <a:p>
            <a:r>
              <a:rPr lang="ru-RU" dirty="0" smtClean="0"/>
              <a:t>Написал примеры конфигурационных файлов</a:t>
            </a:r>
          </a:p>
          <a:p>
            <a:endParaRPr lang="en-US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83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3974" y="241069"/>
            <a:ext cx="9692640" cy="1325562"/>
          </a:xfrm>
        </p:spPr>
        <p:txBody>
          <a:bodyPr/>
          <a:lstStyle/>
          <a:p>
            <a:r>
              <a:rPr lang="ru-RU" dirty="0" err="1" smtClean="0"/>
              <a:t>Туториалы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163" y="1820863"/>
            <a:ext cx="8595360" cy="435133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Разобрался как писать конфигурационные файлы (возможно)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Основные </a:t>
            </a:r>
            <a:r>
              <a:rPr lang="ru-RU" dirty="0" err="1" smtClean="0"/>
              <a:t>фиттиования</a:t>
            </a:r>
            <a:r>
              <a:rPr lang="ru-RU" dirty="0" smtClean="0"/>
              <a:t> и расчёты вполне могу осуществить.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28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1094" y="266008"/>
            <a:ext cx="9692640" cy="1325562"/>
          </a:xfrm>
        </p:spPr>
        <p:txBody>
          <a:bodyPr/>
          <a:lstStyle/>
          <a:p>
            <a:r>
              <a:rPr lang="ru-RU" dirty="0" smtClean="0"/>
              <a:t>Примеры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9160" y="1745673"/>
            <a:ext cx="8595360" cy="435133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Т.к. есть возможность писать </a:t>
            </a:r>
            <a:r>
              <a:rPr lang="ru-RU" dirty="0" err="1" smtClean="0"/>
              <a:t>конф</a:t>
            </a:r>
            <a:r>
              <a:rPr lang="ru-RU" dirty="0" smtClean="0"/>
              <a:t>. Файлы то можно проводить анализ, а так же перенести все заметки, которые накопились за время разбора </a:t>
            </a:r>
            <a:r>
              <a:rPr lang="ru-RU" dirty="0" err="1" smtClean="0"/>
              <a:t>туторалов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Пример того как будет выглядеть заметки – </a:t>
            </a:r>
          </a:p>
          <a:p>
            <a:pPr marL="0" indent="0">
              <a:buNone/>
            </a:pPr>
            <a:r>
              <a:rPr lang="en-US" dirty="0" smtClean="0"/>
              <a:t>https</a:t>
            </a:r>
            <a:r>
              <a:rPr lang="en-US" dirty="0"/>
              <a:t>://</a:t>
            </a:r>
            <a:r>
              <a:rPr lang="en-US" dirty="0" smtClean="0"/>
              <a:t>colab.research.google.com/drive/1FMv6MX3iZUJFdsGNM-3VVGDttaaILfOG#scrollTo=LMb4gQFEFpHm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18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224444"/>
            <a:ext cx="9692640" cy="1325562"/>
          </a:xfrm>
        </p:spPr>
        <p:txBody>
          <a:bodyPr/>
          <a:lstStyle/>
          <a:p>
            <a:r>
              <a:rPr lang="ru-RU" dirty="0" smtClean="0"/>
              <a:t>Ошибк</a:t>
            </a:r>
            <a:r>
              <a:rPr lang="ru-RU" dirty="0"/>
              <a:t>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778" y="1550006"/>
            <a:ext cx="8595360" cy="49921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исправил, пустые графики получались из за неправильных срезов</a:t>
            </a:r>
            <a:endParaRPr lang="en-US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 smtClean="0"/>
              <a:t>Данные, которые брал - </a:t>
            </a:r>
            <a:r>
              <a:rPr lang="en-US" dirty="0" smtClean="0"/>
              <a:t>Simulated dataset splitSUSY_M2400_1800_ctau100p0_TuneCP2_13TeV-pythia8 in NANOAODSIM format for 2016 collision data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5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192" y="2453856"/>
            <a:ext cx="5379747" cy="233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90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24078"/>
            <a:ext cx="8595360" cy="435133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Разобрался как писать код, как задавать конфигурацию, но там лишь часть, и есть ошибки из за разницы в версиях самого </a:t>
            </a:r>
            <a:r>
              <a:rPr lang="en-US" dirty="0" err="1" smtClean="0"/>
              <a:t>histfitter</a:t>
            </a:r>
            <a:r>
              <a:rPr lang="ru-RU" dirty="0" smtClean="0"/>
              <a:t>–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colab.research.google.com/drive/1mQQ18F4Y0JGBsRb9g62MrVGnUWIVlbMc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6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69" y="2498446"/>
            <a:ext cx="10812088" cy="11042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69" y="4075092"/>
            <a:ext cx="10812088" cy="1186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72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Вид</Template>
  <TotalTime>4123</TotalTime>
  <Words>107</Words>
  <Application>Microsoft Office PowerPoint</Application>
  <PresentationFormat>Широкоэкранный</PresentationFormat>
  <Paragraphs>31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Schoolbook</vt:lpstr>
      <vt:lpstr>Wingdings 2</vt:lpstr>
      <vt:lpstr>View</vt:lpstr>
      <vt:lpstr>Отчёт 23.06 </vt:lpstr>
      <vt:lpstr>Последние 2 недели </vt:lpstr>
      <vt:lpstr>Туториалы </vt:lpstr>
      <vt:lpstr>Примеры </vt:lpstr>
      <vt:lpstr>Ошибки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</dc:title>
  <dc:creator>Плетнёв Никита</dc:creator>
  <cp:lastModifiedBy>Плетнёв Никита</cp:lastModifiedBy>
  <cp:revision>140</cp:revision>
  <dcterms:created xsi:type="dcterms:W3CDTF">2024-10-28T05:49:10Z</dcterms:created>
  <dcterms:modified xsi:type="dcterms:W3CDTF">2025-06-23T09:34:04Z</dcterms:modified>
</cp:coreProperties>
</file>