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0F07B-8008-415E-A8AA-F51C3694E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90F730-BC07-40A8-863A-05A352267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584833-54D0-4B43-B6B7-296178B09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763B49-D8B0-4267-BFB2-3C1EB6903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174348-5B21-486B-9D75-34DA7D18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35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CE362-585E-4E2F-BD79-A97F9FD1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58F40F-C743-4BDE-9187-1B2FCC3A7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5DD0C9-9D1C-4522-9D1C-8A736281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B17468-B7FD-4703-8D67-90224D76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8C874B-A8A5-4D38-8888-E4874A2CA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85E0B30-C307-4165-A355-B1E0F1330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C93E55-6DCD-4649-AF3A-4275E866B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C925C-D789-4437-A9A4-B2BE59042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0EDF1B-5EC9-47B1-BC6E-CE002A58D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75CC8A-47A6-487B-BF37-3AD4D9BA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6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2A527D-EFE3-465D-A4DD-DF06E50A6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8B0492-81A7-45CA-8903-A37F5BCE2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C95EBA-7E58-4294-BE0A-6BC84E86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210987-D096-4CBB-9381-198B1B97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760042-77E4-454D-B0A7-78C93639A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69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1B40F-7391-4921-9087-901CD6537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DE995A-7C3B-44AF-949D-E4D1E8512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5C66D4-FF03-458E-90DD-F676BE34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3D6B8B-0673-45BC-8520-63C37552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78F7E2-BEA0-4FE2-AA6A-0129D80B8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20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79E6A-8BDA-445B-BEE9-86414F2F1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6EB52B-AD15-48D4-8D5F-F5F7ECBF6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7A722B-B5BF-4FC6-BD69-C09F5BF8E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525499-17AC-47F2-BD61-626674E27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649043-B47C-4FDE-A8BF-8BC85095C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6452A6-7FE3-49AB-BCC2-815693FA9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F5E2D9-6BFA-4785-AC6A-909C3D336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6B1533-7F7F-47E3-A3BB-BB782BA11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4D3A5A-C699-4A02-9E98-9AC75F40C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9CBB09-79ED-4F2B-994D-151C2A23A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A6310B-AFE0-463F-81EE-55D9CF314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0CDF7D-243D-424A-A3A5-A3C03457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1F7E5C6-DB85-4FCA-9640-6A33FE6D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685C961-B9B7-474B-9FEA-0F85425A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56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9D69E5-E845-4E32-BC36-BA0D5F784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3141CA-941D-4615-9FA1-9C6EBBBDB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FD753D-B0E6-4602-B8F1-28D870711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F8C8764-0B97-4189-93FC-E515102C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20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B7A1F1F-858F-4749-9D4F-9FF35186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182F58D-C640-4DA4-9F24-55E3BB48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DDB04E5-868C-4635-9640-9442F4BA0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5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4E4D6-652E-4F15-8403-F8DE9F15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DE39AD-C9A7-4C55-9623-6A879B322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324AF1-9ADA-4A01-A066-718CFD1BA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BACED4-8A6E-4F20-AD86-ECCAC4691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101016-5803-4FFE-BA20-5D07E10BE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D0C27B-9059-45A5-8CF3-127DF5ED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3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015A7B-FD2C-44B5-8E36-BA01AE9E8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BAFA5F3-7809-453A-8E36-3D7072C6F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7D3A46-1489-4BB6-975B-7527BD1E1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EA1A8C-12CE-4F3F-9D3A-252AD9603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0F2A61-FE81-4099-9A62-F75EB156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4393C9-92A8-435F-B7CF-6EA62E3E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22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EF845-8A3C-4AA4-A246-2F9B91A3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9981F9-CF31-411D-9DB7-F38F220C2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ECB644-84EC-47AB-BEFF-F4A9CBECE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BF1E-670A-4874-9EFB-66D5F2CB476E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209894-0179-4A4F-B413-E92A3D057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0D7754-6671-45F6-A816-0ED333CD8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4337A-EB3A-4D7F-9410-3A8D38C8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02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DFCFB-9E74-4ABE-9D15-680A25DAD7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23.06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C5649D-6D52-43F2-AC76-5A308AE0FE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</a:t>
            </a:r>
          </a:p>
        </p:txBody>
      </p:sp>
    </p:spTree>
    <p:extLst>
      <p:ext uri="{BB962C8B-B14F-4D97-AF65-F5344CB8AC3E}">
        <p14:creationId xmlns:p14="http://schemas.microsoft.com/office/powerpoint/2010/main" val="174023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0BECE-507F-4046-864C-709FAEF31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прошлых неделях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351ED1-C893-455D-98F7-BBFEE80FD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Доделаны два теста («позитивный» и «негативный») для модуля </a:t>
            </a:r>
            <a:r>
              <a:rPr lang="en-US" dirty="0"/>
              <a:t>l2_10g_rcvr (</a:t>
            </a:r>
            <a:r>
              <a:rPr lang="ru-RU" dirty="0"/>
              <a:t>отвечает за проверку и обработку входящих пакетов</a:t>
            </a:r>
            <a:r>
              <a:rPr lang="en-US" dirty="0"/>
              <a:t>)</a:t>
            </a:r>
            <a:endParaRPr lang="ru-RU" dirty="0"/>
          </a:p>
          <a:p>
            <a:r>
              <a:rPr lang="ru-RU" dirty="0"/>
              <a:t>Сдача экзаменов </a:t>
            </a:r>
          </a:p>
          <a:p>
            <a:r>
              <a:rPr lang="ru-RU" dirty="0"/>
              <a:t>Заказаны книжки для лаборатории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47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A64B6-F1F9-4E2D-895A-CFCBFEE09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AF2CDF-F924-4448-B9D3-2E8DF47B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Сдать оставшиеся экзамены</a:t>
            </a:r>
          </a:p>
          <a:p>
            <a:r>
              <a:rPr lang="ru-RU" dirty="0"/>
              <a:t>Создать для </a:t>
            </a:r>
            <a:r>
              <a:rPr lang="en-US" dirty="0"/>
              <a:t>uvm</a:t>
            </a:r>
            <a:r>
              <a:rPr lang="ru-RU" dirty="0"/>
              <a:t>-окружения параметризируемого «агента», который объединит в себе: драйвер, монитор и окружение. Это необходимо для дальнейшего использования данного </a:t>
            </a:r>
            <a:r>
              <a:rPr lang="en-US" dirty="0"/>
              <a:t>uvm</a:t>
            </a:r>
            <a:r>
              <a:rPr lang="ru-RU" dirty="0"/>
              <a:t>-окружения в других модулях без повторного переписывания кода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5769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75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Отчёт 23.06</vt:lpstr>
      <vt:lpstr>На прошлых неделях 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23.06</dc:title>
  <dc:creator>Оля Петрова</dc:creator>
  <cp:lastModifiedBy>Оля Петрова</cp:lastModifiedBy>
  <cp:revision>1</cp:revision>
  <dcterms:created xsi:type="dcterms:W3CDTF">2025-06-23T07:27:33Z</dcterms:created>
  <dcterms:modified xsi:type="dcterms:W3CDTF">2025-06-23T07:38:24Z</dcterms:modified>
</cp:coreProperties>
</file>