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8" r:id="rId2"/>
    <p:sldId id="260" r:id="rId3"/>
  </p:sldIdLst>
  <p:sldSz cx="12192000" cy="6858000"/>
  <p:notesSz cx="6858000" cy="9144000"/>
  <p:embeddedFontLst>
    <p:embeddedFont>
      <p:font typeface="Rawline" panose="00000500000000000000" pitchFamily="2" charset="-52"/>
      <p:regular r:id="rId4"/>
      <p:bold r:id="rId5"/>
      <p:italic r:id="rId6"/>
      <p:boldItalic r:id="rId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80" autoAdjust="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125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0">
  <p:cSld name="Title only 10"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0" name="Google Shape;740;p36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4500000">
            <a:off x="-6188651" y="-5791417"/>
            <a:ext cx="11747496" cy="6819900"/>
          </a:xfrm>
          <a:prstGeom prst="rect">
            <a:avLst/>
          </a:prstGeom>
          <a:noFill/>
          <a:ln>
            <a:noFill/>
          </a:ln>
        </p:spPr>
      </p:pic>
      <p:sp>
        <p:nvSpPr>
          <p:cNvPr id="741" name="Google Shape;741;p36"/>
          <p:cNvSpPr/>
          <p:nvPr/>
        </p:nvSpPr>
        <p:spPr>
          <a:xfrm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2" name="Google Shape;742;p36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3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pic>
        <p:nvPicPr>
          <p:cNvPr id="743" name="Google Shape;743;p36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1799994">
            <a:off x="8719575" y="-2114546"/>
            <a:ext cx="11747516" cy="6819903"/>
          </a:xfrm>
          <a:prstGeom prst="rect">
            <a:avLst/>
          </a:prstGeom>
          <a:noFill/>
          <a:ln>
            <a:noFill/>
          </a:ln>
        </p:spPr>
      </p:pic>
      <p:sp>
        <p:nvSpPr>
          <p:cNvPr id="744" name="Google Shape;744;p36"/>
          <p:cNvSpPr/>
          <p:nvPr/>
        </p:nvSpPr>
        <p:spPr>
          <a:xfrm>
            <a:off x="116300" y="6078733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45" name="Google Shape;745;p36"/>
          <p:cNvGrpSpPr/>
          <p:nvPr/>
        </p:nvGrpSpPr>
        <p:grpSpPr>
          <a:xfrm rot="5400000">
            <a:off x="587273" y="507852"/>
            <a:ext cx="937200" cy="937200"/>
            <a:chOff x="1695700" y="425100"/>
            <a:chExt cx="702900" cy="702900"/>
          </a:xfrm>
        </p:grpSpPr>
        <p:sp>
          <p:nvSpPr>
            <p:cNvPr id="746" name="Google Shape;746;p36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7" name="Google Shape;747;p36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8" name="Google Shape;748;p36"/>
          <p:cNvGrpSpPr/>
          <p:nvPr/>
        </p:nvGrpSpPr>
        <p:grpSpPr>
          <a:xfrm>
            <a:off x="8971434" y="6250851"/>
            <a:ext cx="933100" cy="100000"/>
            <a:chOff x="2453575" y="1076038"/>
            <a:chExt cx="699825" cy="75000"/>
          </a:xfrm>
        </p:grpSpPr>
        <p:sp>
          <p:nvSpPr>
            <p:cNvPr id="749" name="Google Shape;749;p36"/>
            <p:cNvSpPr/>
            <p:nvPr/>
          </p:nvSpPr>
          <p:spPr>
            <a:xfrm>
              <a:off x="245357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36"/>
            <p:cNvSpPr/>
            <p:nvPr/>
          </p:nvSpPr>
          <p:spPr>
            <a:xfrm>
              <a:off x="266185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36"/>
            <p:cNvSpPr/>
            <p:nvPr/>
          </p:nvSpPr>
          <p:spPr>
            <a:xfrm>
              <a:off x="287012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36"/>
            <p:cNvSpPr/>
            <p:nvPr/>
          </p:nvSpPr>
          <p:spPr>
            <a:xfrm>
              <a:off x="307840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53" name="Google Shape;753;p36"/>
          <p:cNvSpPr/>
          <p:nvPr/>
        </p:nvSpPr>
        <p:spPr>
          <a:xfrm rot="9274968">
            <a:off x="447647" y="6768000"/>
            <a:ext cx="2839660" cy="328333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4" name="Google Shape;754;p36"/>
          <p:cNvSpPr/>
          <p:nvPr/>
        </p:nvSpPr>
        <p:spPr>
          <a:xfrm rot="5396137">
            <a:off x="1219873" y="1205052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291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2">
  <p:cSld name="Title only 12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6198662" scaled="0"/>
        </a:gradFill>
        <a:effectLst/>
      </p:bgPr>
    </p:bg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8"/>
          <p:cNvSpPr/>
          <p:nvPr/>
        </p:nvSpPr>
        <p:spPr>
          <a:xfrm flipH="1"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1" name="Google Shape;771;p38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3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grpSp>
        <p:nvGrpSpPr>
          <p:cNvPr id="772" name="Google Shape;772;p38"/>
          <p:cNvGrpSpPr/>
          <p:nvPr/>
        </p:nvGrpSpPr>
        <p:grpSpPr>
          <a:xfrm flipH="1">
            <a:off x="11198851" y="1467000"/>
            <a:ext cx="937200" cy="937200"/>
            <a:chOff x="1695700" y="425100"/>
            <a:chExt cx="702900" cy="702900"/>
          </a:xfrm>
        </p:grpSpPr>
        <p:sp>
          <p:nvSpPr>
            <p:cNvPr id="773" name="Google Shape;773;p38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38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775" name="Google Shape;775;p38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2700000" flipH="1">
            <a:off x="-8743862" y="-2171079"/>
            <a:ext cx="11747499" cy="6819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76" name="Google Shape;776;p38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9000001" flipH="1">
            <a:off x="7536937" y="4571787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777" name="Google Shape;777;p38"/>
          <p:cNvSpPr/>
          <p:nvPr/>
        </p:nvSpPr>
        <p:spPr>
          <a:xfrm flipH="1">
            <a:off x="579184" y="1669800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8" name="Google Shape;778;p38"/>
          <p:cNvSpPr/>
          <p:nvPr/>
        </p:nvSpPr>
        <p:spPr>
          <a:xfrm flipH="1">
            <a:off x="11330084" y="5984467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9" name="Google Shape;779;p38"/>
          <p:cNvSpPr/>
          <p:nvPr/>
        </p:nvSpPr>
        <p:spPr>
          <a:xfrm rot="8100000" flipH="1">
            <a:off x="10925141" y="-179342"/>
            <a:ext cx="2840872" cy="32838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0" name="Google Shape;780;p38"/>
          <p:cNvSpPr/>
          <p:nvPr/>
        </p:nvSpPr>
        <p:spPr>
          <a:xfrm flipH="1">
            <a:off x="424784" y="6067333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7453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4">
  <p:cSld name="Title only 24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6198662" scaled="0"/>
        </a:gradFill>
        <a:effectLst/>
      </p:bgPr>
    </p:bg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50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 sz="33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pic>
        <p:nvPicPr>
          <p:cNvPr id="948" name="Google Shape;948;p50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4500000" flipH="1">
            <a:off x="-6939659" y="1791222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949" name="Google Shape;949;p50"/>
          <p:cNvSpPr/>
          <p:nvPr/>
        </p:nvSpPr>
        <p:spPr>
          <a:xfrm flipH="1"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950" name="Google Shape;950;p50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2700000" flipH="1">
            <a:off x="8349735" y="2438183"/>
            <a:ext cx="11747499" cy="6819899"/>
          </a:xfrm>
          <a:prstGeom prst="rect">
            <a:avLst/>
          </a:prstGeom>
          <a:noFill/>
          <a:ln>
            <a:noFill/>
          </a:ln>
        </p:spPr>
      </p:pic>
      <p:sp>
        <p:nvSpPr>
          <p:cNvPr id="951" name="Google Shape;951;p50"/>
          <p:cNvSpPr/>
          <p:nvPr/>
        </p:nvSpPr>
        <p:spPr>
          <a:xfrm rot="7199463" flipH="1">
            <a:off x="-1474771" y="5078524"/>
            <a:ext cx="2840769" cy="16576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2" name="Google Shape;952;p50"/>
          <p:cNvSpPr/>
          <p:nvPr/>
        </p:nvSpPr>
        <p:spPr>
          <a:xfrm flipH="1">
            <a:off x="576051" y="654200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53" name="Google Shape;953;p50"/>
          <p:cNvGrpSpPr/>
          <p:nvPr/>
        </p:nvGrpSpPr>
        <p:grpSpPr>
          <a:xfrm flipH="1">
            <a:off x="10662518" y="1568584"/>
            <a:ext cx="933100" cy="100000"/>
            <a:chOff x="2453575" y="1076038"/>
            <a:chExt cx="699825" cy="75000"/>
          </a:xfrm>
        </p:grpSpPr>
        <p:sp>
          <p:nvSpPr>
            <p:cNvPr id="954" name="Google Shape;954;p50"/>
            <p:cNvSpPr/>
            <p:nvPr/>
          </p:nvSpPr>
          <p:spPr>
            <a:xfrm>
              <a:off x="245357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50"/>
            <p:cNvSpPr/>
            <p:nvPr/>
          </p:nvSpPr>
          <p:spPr>
            <a:xfrm>
              <a:off x="266185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50"/>
            <p:cNvSpPr/>
            <p:nvPr/>
          </p:nvSpPr>
          <p:spPr>
            <a:xfrm>
              <a:off x="287012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50"/>
            <p:cNvSpPr/>
            <p:nvPr/>
          </p:nvSpPr>
          <p:spPr>
            <a:xfrm>
              <a:off x="307840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58" name="Google Shape;958;p50"/>
          <p:cNvSpPr/>
          <p:nvPr/>
        </p:nvSpPr>
        <p:spPr>
          <a:xfrm flipH="1">
            <a:off x="11286251" y="2125800"/>
            <a:ext cx="356000" cy="356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59" name="Google Shape;959;p50"/>
          <p:cNvGrpSpPr/>
          <p:nvPr/>
        </p:nvGrpSpPr>
        <p:grpSpPr>
          <a:xfrm flipH="1">
            <a:off x="909351" y="5035367"/>
            <a:ext cx="937200" cy="937200"/>
            <a:chOff x="1695700" y="425100"/>
            <a:chExt cx="702900" cy="702900"/>
          </a:xfrm>
        </p:grpSpPr>
        <p:sp>
          <p:nvSpPr>
            <p:cNvPr id="960" name="Google Shape;960;p50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50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62" name="Google Shape;962;p50"/>
          <p:cNvSpPr/>
          <p:nvPr/>
        </p:nvSpPr>
        <p:spPr>
          <a:xfrm rot="2700000" flipH="1">
            <a:off x="10891216" y="4242225"/>
            <a:ext cx="2840872" cy="32838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9851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5400700" scaled="0"/>
        </a:gradFill>
        <a:effectLst/>
      </p:bgPr>
    </p:bg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oogle Shape;1031;p55"/>
          <p:cNvGrpSpPr/>
          <p:nvPr/>
        </p:nvGrpSpPr>
        <p:grpSpPr>
          <a:xfrm flipH="1">
            <a:off x="10487651" y="654200"/>
            <a:ext cx="937200" cy="937200"/>
            <a:chOff x="1695700" y="425100"/>
            <a:chExt cx="702900" cy="702900"/>
          </a:xfrm>
        </p:grpSpPr>
        <p:sp>
          <p:nvSpPr>
            <p:cNvPr id="1032" name="Google Shape;1032;p55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3" name="Google Shape;1033;p55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1034" name="Google Shape;1034;p55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4500000" flipH="1">
            <a:off x="-7016659" y="3416922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1035" name="Google Shape;1035;p55"/>
          <p:cNvSpPr/>
          <p:nvPr/>
        </p:nvSpPr>
        <p:spPr>
          <a:xfrm flipH="1"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1036" name="Google Shape;1036;p55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9000001" flipH="1">
            <a:off x="7536937" y="2438187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1037" name="Google Shape;1037;p55"/>
          <p:cNvSpPr/>
          <p:nvPr/>
        </p:nvSpPr>
        <p:spPr>
          <a:xfrm rot="9899594" flipH="1">
            <a:off x="-1733156" y="1657088"/>
            <a:ext cx="2840888" cy="16562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8" name="Google Shape;1038;p55"/>
          <p:cNvSpPr/>
          <p:nvPr/>
        </p:nvSpPr>
        <p:spPr>
          <a:xfrm flipH="1">
            <a:off x="777117" y="5435667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9" name="Google Shape;1039;p55"/>
          <p:cNvGrpSpPr/>
          <p:nvPr/>
        </p:nvGrpSpPr>
        <p:grpSpPr>
          <a:xfrm flipH="1">
            <a:off x="674685" y="654184"/>
            <a:ext cx="933100" cy="100000"/>
            <a:chOff x="2453575" y="1076038"/>
            <a:chExt cx="699825" cy="75000"/>
          </a:xfrm>
        </p:grpSpPr>
        <p:sp>
          <p:nvSpPr>
            <p:cNvPr id="1040" name="Google Shape;1040;p55"/>
            <p:cNvSpPr/>
            <p:nvPr/>
          </p:nvSpPr>
          <p:spPr>
            <a:xfrm>
              <a:off x="245357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1" name="Google Shape;1041;p55"/>
            <p:cNvSpPr/>
            <p:nvPr/>
          </p:nvSpPr>
          <p:spPr>
            <a:xfrm>
              <a:off x="266185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2" name="Google Shape;1042;p55"/>
            <p:cNvSpPr/>
            <p:nvPr/>
          </p:nvSpPr>
          <p:spPr>
            <a:xfrm>
              <a:off x="287012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3" name="Google Shape;1043;p55"/>
            <p:cNvSpPr/>
            <p:nvPr/>
          </p:nvSpPr>
          <p:spPr>
            <a:xfrm>
              <a:off x="307840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4" name="Google Shape;1044;p55"/>
          <p:cNvSpPr/>
          <p:nvPr/>
        </p:nvSpPr>
        <p:spPr>
          <a:xfrm flipH="1">
            <a:off x="11330084" y="5984467"/>
            <a:ext cx="356000" cy="356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5" name="Google Shape;1045;p55"/>
          <p:cNvSpPr/>
          <p:nvPr/>
        </p:nvSpPr>
        <p:spPr>
          <a:xfrm rot="1799882" flipH="1">
            <a:off x="11128290" y="2970232"/>
            <a:ext cx="2840969" cy="32829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6" name="Google Shape;1046;p55"/>
          <p:cNvSpPr/>
          <p:nvPr/>
        </p:nvSpPr>
        <p:spPr>
          <a:xfrm flipH="1">
            <a:off x="10422251" y="754200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5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6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●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○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■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●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○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■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●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○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■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660056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  <p:sldLayoutId id="2147483670" r:id="rId5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1000" y="2698962"/>
            <a:ext cx="10290000" cy="637600"/>
          </a:xfrm>
        </p:spPr>
        <p:txBody>
          <a:bodyPr/>
          <a:lstStyle/>
          <a:p>
            <a:r>
              <a:rPr lang="ru-RU" sz="4800" dirty="0" smtClean="0">
                <a:latin typeface="Rawline" panose="00000500000000000000" pitchFamily="2" charset="-52"/>
              </a:rPr>
              <a:t>Отчет о проделанной работе</a:t>
            </a:r>
            <a:endParaRPr lang="ru-RU" sz="4800" dirty="0">
              <a:latin typeface="Rawline" panose="00000500000000000000" pitchFamily="2" charset="-52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FEA53F2-2F7F-C127-1F80-DEB2849FEE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202"/>
          <a:stretch/>
        </p:blipFill>
        <p:spPr>
          <a:xfrm>
            <a:off x="10639872" y="5273511"/>
            <a:ext cx="1202190" cy="1183198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4431062" y="3426396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333" b="1" i="0" u="none" strike="noStrike" cap="none">
                <a:solidFill>
                  <a:schemeClr val="accen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r>
              <a:rPr lang="en-US" sz="2800" b="0" kern="0" dirty="0" smtClean="0">
                <a:latin typeface="Rawline" panose="00000500000000000000" pitchFamily="2" charset="-52"/>
              </a:rPr>
              <a:t>09</a:t>
            </a:r>
            <a:r>
              <a:rPr lang="ru-RU" sz="2800" b="0" kern="0" dirty="0" smtClean="0">
                <a:latin typeface="Rawline" panose="00000500000000000000" pitchFamily="2" charset="-52"/>
              </a:rPr>
              <a:t>.0</a:t>
            </a:r>
            <a:r>
              <a:rPr lang="en-US" sz="2800" b="0" kern="0" dirty="0" smtClean="0">
                <a:latin typeface="Rawline" panose="00000500000000000000" pitchFamily="2" charset="-52"/>
              </a:rPr>
              <a:t>4</a:t>
            </a:r>
            <a:r>
              <a:rPr lang="ru-RU" sz="2800" b="0" kern="0" dirty="0" smtClean="0">
                <a:latin typeface="Rawline" panose="00000500000000000000" pitchFamily="2" charset="-52"/>
              </a:rPr>
              <a:t>-</a:t>
            </a:r>
            <a:r>
              <a:rPr lang="en-US" sz="2800" b="0" kern="0" dirty="0" smtClean="0">
                <a:latin typeface="Rawline" panose="00000500000000000000" pitchFamily="2" charset="-52"/>
              </a:rPr>
              <a:t>23</a:t>
            </a:r>
            <a:r>
              <a:rPr lang="ru-RU" sz="2800" b="0" kern="0" dirty="0" smtClean="0">
                <a:latin typeface="Rawline" panose="00000500000000000000" pitchFamily="2" charset="-52"/>
              </a:rPr>
              <a:t>.0</a:t>
            </a:r>
            <a:r>
              <a:rPr lang="en-US" sz="2800" b="0" kern="0" dirty="0" smtClean="0">
                <a:latin typeface="Rawline" panose="00000500000000000000" pitchFamily="2" charset="-52"/>
              </a:rPr>
              <a:t>4</a:t>
            </a:r>
            <a:endParaRPr lang="ru-RU" sz="2800" b="0" kern="0" dirty="0">
              <a:latin typeface="Rawline" panose="00000500000000000000" pitchFamily="2" charset="-52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21512" y="4063996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333" b="1" i="0" u="none" strike="noStrike" cap="none">
                <a:solidFill>
                  <a:schemeClr val="accen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r>
              <a:rPr lang="ru-RU" sz="2800" b="0" kern="0" dirty="0" smtClean="0">
                <a:latin typeface="Rawline" panose="00000500000000000000" pitchFamily="2" charset="-52"/>
              </a:rPr>
              <a:t>Левин Никита</a:t>
            </a:r>
            <a:endParaRPr lang="ru-RU" sz="2800" b="0" kern="0" dirty="0">
              <a:latin typeface="Rawline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5859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Тезисы</a:t>
            </a:r>
            <a:endParaRPr lang="ru-RU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FEA53F2-2F7F-C127-1F80-DEB2849FEE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202"/>
          <a:stretch/>
        </p:blipFill>
        <p:spPr>
          <a:xfrm>
            <a:off x="10639872" y="5273511"/>
            <a:ext cx="1202190" cy="1183198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38142" y="1600723"/>
            <a:ext cx="10915649" cy="4152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333" b="1" i="0" u="none" strike="noStrike" cap="none">
                <a:solidFill>
                  <a:schemeClr val="accen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pPr marL="457200" indent="-457200" algn="l">
              <a:buFontTx/>
              <a:buChar char="-"/>
            </a:pPr>
            <a:r>
              <a:rPr lang="ru-RU" sz="3200" b="0" kern="0" dirty="0" smtClean="0">
                <a:latin typeface="Rawline" panose="00000500000000000000" pitchFamily="2" charset="-52"/>
              </a:rPr>
              <a:t>Записан материал для промо-ролика курса </a:t>
            </a:r>
            <a:r>
              <a:rPr lang="ru-RU" sz="3200" b="0" kern="0" dirty="0" smtClean="0">
                <a:latin typeface="Rawline" panose="00000500000000000000" pitchFamily="2" charset="-52"/>
              </a:rPr>
              <a:t>«Введение в ФЭЧ</a:t>
            </a:r>
            <a:r>
              <a:rPr lang="ru-RU" sz="3200" b="0" kern="0" dirty="0" smtClean="0">
                <a:latin typeface="Rawline" panose="00000500000000000000" pitchFamily="2" charset="-52"/>
              </a:rPr>
              <a:t>»</a:t>
            </a:r>
            <a:endParaRPr lang="ru-RU" sz="3200" b="0" kern="0" dirty="0">
              <a:latin typeface="Rawline" panose="00000500000000000000" pitchFamily="2" charset="-52"/>
            </a:endParaRPr>
          </a:p>
          <a:p>
            <a:pPr marL="457200" indent="-457200" algn="l">
              <a:buFontTx/>
              <a:buChar char="-"/>
            </a:pPr>
            <a:endParaRPr lang="ru-RU" sz="3200" b="0" kern="0" dirty="0" smtClean="0">
              <a:latin typeface="Rawline" panose="00000500000000000000" pitchFamily="2" charset="-52"/>
            </a:endParaRPr>
          </a:p>
          <a:p>
            <a:pPr marL="457200" indent="-457200" algn="l">
              <a:buFontTx/>
              <a:buChar char="-"/>
            </a:pPr>
            <a:r>
              <a:rPr lang="ru-RU" sz="3200" kern="0" dirty="0" smtClean="0">
                <a:latin typeface="Rawline" panose="00000500000000000000" pitchFamily="2" charset="-52"/>
              </a:rPr>
              <a:t>Защитил диплом на отлично!</a:t>
            </a:r>
          </a:p>
          <a:p>
            <a:pPr marL="457200" indent="-457200" algn="l">
              <a:buFontTx/>
              <a:buChar char="-"/>
            </a:pPr>
            <a:endParaRPr lang="ru-RU" sz="3200" b="0" kern="0" dirty="0">
              <a:latin typeface="Rawline" panose="00000500000000000000" pitchFamily="2" charset="-52"/>
            </a:endParaRPr>
          </a:p>
          <a:p>
            <a:pPr marL="457200" indent="-457200" algn="l">
              <a:buFontTx/>
              <a:buChar char="-"/>
            </a:pPr>
            <a:r>
              <a:rPr lang="ru-RU" sz="3200" b="0" kern="0" dirty="0" smtClean="0">
                <a:latin typeface="Rawline" panose="00000500000000000000" pitchFamily="2" charset="-52"/>
              </a:rPr>
              <a:t>Отправляюсь на заслуженный недельный отдых, жду вручения диплома.</a:t>
            </a:r>
            <a:endParaRPr lang="ru-RU" sz="3200" b="0" kern="0" dirty="0" smtClean="0">
              <a:latin typeface="Rawline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1713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3">
      <a:dk1>
        <a:srgbClr val="0B0B25"/>
      </a:dk1>
      <a:lt1>
        <a:srgbClr val="0B0B25"/>
      </a:lt1>
      <a:dk2>
        <a:srgbClr val="FD8000"/>
      </a:dk2>
      <a:lt2>
        <a:srgbClr val="873780"/>
      </a:lt2>
      <a:accent1>
        <a:srgbClr val="FFFFED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CB8BDC42-043C-4B54-A461-D7E4BA677C2D}" vid="{3233CC6C-907E-4C34-B6E6-81E24035848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41</TotalTime>
  <Words>39</Words>
  <Application>Microsoft Office PowerPoint</Application>
  <PresentationFormat>Широкоэкранный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Comfortaa</vt:lpstr>
      <vt:lpstr>Rawline</vt:lpstr>
      <vt:lpstr>Spartan</vt:lpstr>
      <vt:lpstr>Arial</vt:lpstr>
      <vt:lpstr>Тема1</vt:lpstr>
      <vt:lpstr>Отчет о проделанной работе</vt:lpstr>
      <vt:lpstr>Тезисы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NIKITA</dc:creator>
  <cp:lastModifiedBy>NIKITA</cp:lastModifiedBy>
  <cp:revision>9</cp:revision>
  <dcterms:created xsi:type="dcterms:W3CDTF">2025-03-17T01:29:37Z</dcterms:created>
  <dcterms:modified xsi:type="dcterms:W3CDTF">2025-06-23T06:12:17Z</dcterms:modified>
</cp:coreProperties>
</file>