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6" r:id="rId9"/>
    <p:sldId id="267" r:id="rId10"/>
    <p:sldId id="268" r:id="rId11"/>
    <p:sldId id="262" r:id="rId12"/>
    <p:sldId id="269" r:id="rId13"/>
    <p:sldId id="270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1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  <a:t>6/12/2025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7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7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altLang="en-US"/>
              <a:t>Отчёт о проделанной работе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altLang="en-US"/>
              <a:t>Акимов Иван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065571-A69F-F71D-0CF2-3234111E35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A1904FF-F963-484D-4AF8-2253A0156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en-US" dirty="0"/>
              <a:t>Ошибка на случайном лесе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4EDAD9-3B12-8931-B376-77688DAE971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altLang="en-US" dirty="0"/>
              <a:t>Последовательно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B3FB551C-B197-ADA3-E002-24CF6573715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8360" y="2505075"/>
            <a:ext cx="5139690" cy="3684905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FAD67A5D-74F1-AF54-44D6-B22B3CCD55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altLang="en-US"/>
              <a:t>Случайно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7E4A2796-F664-99A5-4043-4AAEA76540E9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93790" y="2505075"/>
            <a:ext cx="5139690" cy="36849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01C279B-7CD5-52FA-B67B-FBDB183F7F78}"/>
              </a:ext>
            </a:extLst>
          </p:cNvPr>
          <p:cNvSpPr txBox="1"/>
          <p:nvPr/>
        </p:nvSpPr>
        <p:spPr>
          <a:xfrm>
            <a:off x="1677798" y="6308209"/>
            <a:ext cx="4026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RMSE = </a:t>
            </a:r>
            <a:r>
              <a:rPr lang="ru-RU" dirty="0"/>
              <a:t>1752.27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BAA46E4-6A1F-7272-01F2-763470B519A4}"/>
              </a:ext>
            </a:extLst>
          </p:cNvPr>
          <p:cNvSpPr txBox="1"/>
          <p:nvPr/>
        </p:nvSpPr>
        <p:spPr>
          <a:xfrm>
            <a:off x="7328672" y="6308209"/>
            <a:ext cx="4026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RMSE = </a:t>
            </a:r>
            <a:r>
              <a:rPr lang="ru-RU" dirty="0"/>
              <a:t>1283</a:t>
            </a:r>
          </a:p>
        </p:txBody>
      </p:sp>
    </p:spTree>
    <p:extLst>
      <p:ext uri="{BB962C8B-B14F-4D97-AF65-F5344CB8AC3E}">
        <p14:creationId xmlns:p14="http://schemas.microsoft.com/office/powerpoint/2010/main" val="1568025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en-US"/>
              <a:t>Идея: давайте преобразуем наши вектора и подгонем под правильные</a:t>
            </a:r>
          </a:p>
        </p:txBody>
      </p:sp>
      <p:pic>
        <p:nvPicPr>
          <p:cNvPr id="9" name="Content Placeholder 8" descr="Unknown-1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54095" y="1690688"/>
            <a:ext cx="5083810" cy="3977640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62EE1D9-820B-144A-D79F-2D14BCED29BD}"/>
              </a:ext>
            </a:extLst>
          </p:cNvPr>
          <p:cNvSpPr txBox="1"/>
          <p:nvPr/>
        </p:nvSpPr>
        <p:spPr>
          <a:xfrm>
            <a:off x="1040235" y="5939406"/>
            <a:ext cx="104526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То есть я пытался создать </a:t>
            </a:r>
            <a:r>
              <a:rPr lang="ru-RU" dirty="0" err="1"/>
              <a:t>нейронку</a:t>
            </a:r>
            <a:r>
              <a:rPr lang="ru-RU" dirty="0"/>
              <a:t> которой на вход подается вектор из средних значений относительной влажности, а на выходе должен был получится вектор «заполненности»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730EAB7-90B9-F822-B22E-54A5CC36B2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342E467-053D-3BB2-8ED4-E6F54A93C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en-US" dirty="0"/>
              <a:t>Ошибка на случайном лесе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543BB8-9272-8878-633E-4F3A9B6E25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altLang="en-US" dirty="0"/>
              <a:t>Последовательно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A9EB5BA-138A-5B50-88CD-D31EE55BC6A9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48360" y="2505075"/>
            <a:ext cx="5139690" cy="3684905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31D62EC-9156-DCF3-3C04-1675DFF5C8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altLang="en-US"/>
              <a:t>Случайно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3F21272A-A054-B977-BC13-39404D91BD92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93790" y="2505075"/>
            <a:ext cx="5139690" cy="36849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3A3766B-EAFF-2395-0677-BACBEE81B383}"/>
              </a:ext>
            </a:extLst>
          </p:cNvPr>
          <p:cNvSpPr txBox="1"/>
          <p:nvPr/>
        </p:nvSpPr>
        <p:spPr>
          <a:xfrm>
            <a:off x="1677798" y="6308209"/>
            <a:ext cx="4026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RMSE = </a:t>
            </a:r>
            <a:r>
              <a:rPr lang="ru-RU" dirty="0"/>
              <a:t>1661.77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6742AF-6D8E-0C0C-EA7D-11C1067E43DB}"/>
              </a:ext>
            </a:extLst>
          </p:cNvPr>
          <p:cNvSpPr txBox="1"/>
          <p:nvPr/>
        </p:nvSpPr>
        <p:spPr>
          <a:xfrm>
            <a:off x="7328672" y="6308209"/>
            <a:ext cx="4026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RMSE = </a:t>
            </a:r>
            <a:r>
              <a:rPr lang="ru-RU" dirty="0"/>
              <a:t>1175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AFA02CA-ACCD-ABBA-1ECB-999BE636696C}"/>
              </a:ext>
            </a:extLst>
          </p:cNvPr>
          <p:cNvSpPr txBox="1"/>
          <p:nvPr/>
        </p:nvSpPr>
        <p:spPr>
          <a:xfrm>
            <a:off x="612396" y="201336"/>
            <a:ext cx="111489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Это если данные преобразовать с помощью такой </a:t>
            </a:r>
            <a:r>
              <a:rPr lang="ru-RU" dirty="0" err="1"/>
              <a:t>нейронки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921509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B57F4DED-054B-6066-D2B0-D414783CB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Что дальше</a:t>
            </a:r>
          </a:p>
        </p:txBody>
      </p:sp>
      <p:sp>
        <p:nvSpPr>
          <p:cNvPr id="8" name="Объект 7">
            <a:extLst>
              <a:ext uri="{FF2B5EF4-FFF2-40B4-BE49-F238E27FC236}">
                <a16:creationId xmlns:a16="http://schemas.microsoft.com/office/drawing/2014/main" id="{7F393D91-0B59-B8B4-EC96-100F9DD45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Есть несколько идеи как улучшить преобразование векторов с реальными данными к векторам «заполненности»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Пусть </a:t>
            </a:r>
            <a:r>
              <a:rPr lang="ru-RU" dirty="0" err="1"/>
              <a:t>нейронка</a:t>
            </a:r>
            <a:r>
              <a:rPr lang="ru-RU" dirty="0"/>
              <a:t> преобразует не весь вектор сразу а поэлементно. Загружаем в неё влажность </a:t>
            </a:r>
            <a:r>
              <a:rPr lang="en-US" dirty="0"/>
              <a:t>cloud qi</a:t>
            </a:r>
            <a:r>
              <a:rPr lang="ru-RU" dirty="0"/>
              <a:t> (возможно еще температуру) на выходе ожидаем число заполненности.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Та же идея но загружать еще данные из соседних блоков (на 500м выше и ниже)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То же самое что и в п1 но для каждого блока пусть будет своя </a:t>
            </a:r>
            <a:r>
              <a:rPr lang="ru-RU" dirty="0" err="1"/>
              <a:t>нейронка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55217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565" y="17938"/>
            <a:ext cx="10515600" cy="1325563"/>
          </a:xfrm>
        </p:spPr>
        <p:txBody>
          <a:bodyPr>
            <a:normAutofit/>
          </a:bodyPr>
          <a:lstStyle/>
          <a:p>
            <a:r>
              <a:rPr lang="ru-RU" altLang="en-US" dirty="0"/>
              <a:t>Основная идея: сделать вектора “заполненности”</a:t>
            </a:r>
          </a:p>
        </p:txBody>
      </p:sp>
      <p:pic>
        <p:nvPicPr>
          <p:cNvPr id="4" name="Content Placeholder 3" descr="Снимок экрана 2025-05-26 в 17.32.0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23620" y="1253172"/>
            <a:ext cx="10143490" cy="435165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32313E5-EF0F-F11C-4F0E-D6DE024C2E9C}"/>
              </a:ext>
            </a:extLst>
          </p:cNvPr>
          <p:cNvSpPr txBox="1"/>
          <p:nvPr/>
        </p:nvSpPr>
        <p:spPr>
          <a:xfrm>
            <a:off x="604007" y="5796793"/>
            <a:ext cx="111238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То есть я разбил небо на блоки по 500 метров, и ставлю долю которую занимает облако в данном блоке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en-US"/>
              <a:t>Почему это должно сработать</a:t>
            </a:r>
          </a:p>
        </p:txBody>
      </p:sp>
      <p:pic>
        <p:nvPicPr>
          <p:cNvPr id="4" name="Content Placeholder 3" descr="Unknown-1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02000" y="1998345"/>
            <a:ext cx="5586730" cy="4004945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94D71969-74E9-0CD7-CD14-A837E6750B56}"/>
              </a:ext>
            </a:extLst>
          </p:cNvPr>
          <p:cNvSpPr txBox="1"/>
          <p:nvPr/>
        </p:nvSpPr>
        <p:spPr>
          <a:xfrm>
            <a:off x="1887523" y="6082018"/>
            <a:ext cx="8028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Это результаты случайного леса на таком представлении данных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en-US"/>
              <a:t>Переход к реальным данным: относительная влажность</a:t>
            </a:r>
          </a:p>
        </p:txBody>
      </p:sp>
      <p:pic>
        <p:nvPicPr>
          <p:cNvPr id="4" name="Content Placeholder 3" descr="Снимок экрана 2025-05-26 в 17.36.1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225675"/>
            <a:ext cx="10515600" cy="240665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604BEF7-DCA2-D3EA-4956-7E773C76C3B5}"/>
              </a:ext>
            </a:extLst>
          </p:cNvPr>
          <p:cNvSpPr txBox="1"/>
          <p:nvPr/>
        </p:nvSpPr>
        <p:spPr>
          <a:xfrm>
            <a:off x="981512" y="4890782"/>
            <a:ext cx="103722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Пробую использовать в качестве таких векторов реальные данные: средние значения величин в данных блоках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en-US" dirty="0"/>
              <a:t>Ошибка на случайном лесе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altLang="en-US" dirty="0"/>
              <a:t>Последовательно</a:t>
            </a:r>
          </a:p>
        </p:txBody>
      </p:sp>
      <p:pic>
        <p:nvPicPr>
          <p:cNvPr id="9" name="Content Placeholder 8" descr="Unknown-13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48360" y="2505075"/>
            <a:ext cx="5139690" cy="3684905"/>
          </a:xfrm>
          <a:prstGeom prst="rect">
            <a:avLst/>
          </a:prstGeom>
        </p:spPr>
      </p:pic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altLang="en-US"/>
              <a:t>Случайно</a:t>
            </a:r>
          </a:p>
        </p:txBody>
      </p:sp>
      <p:pic>
        <p:nvPicPr>
          <p:cNvPr id="10" name="Content Placeholder 9" descr="Unknown-14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193790" y="2505075"/>
            <a:ext cx="5139690" cy="36849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A65B1F9-F552-D8E0-7A91-AD139A03F45D}"/>
              </a:ext>
            </a:extLst>
          </p:cNvPr>
          <p:cNvSpPr txBox="1"/>
          <p:nvPr/>
        </p:nvSpPr>
        <p:spPr>
          <a:xfrm>
            <a:off x="1652631" y="6392411"/>
            <a:ext cx="4026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RMSE = </a:t>
            </a:r>
            <a:r>
              <a:rPr lang="ru-RU" dirty="0"/>
              <a:t>1611.75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EBBB5E0-D130-754D-D04D-4173BFE10CA3}"/>
              </a:ext>
            </a:extLst>
          </p:cNvPr>
          <p:cNvSpPr txBox="1"/>
          <p:nvPr/>
        </p:nvSpPr>
        <p:spPr>
          <a:xfrm>
            <a:off x="7328672" y="6308209"/>
            <a:ext cx="4026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RMSE = </a:t>
            </a:r>
            <a:r>
              <a:rPr lang="ru-RU" dirty="0"/>
              <a:t>1120.7</a:t>
            </a:r>
            <a:r>
              <a:rPr lang="en-US" dirty="0"/>
              <a:t>5 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en-US">
                <a:sym typeface="+mn-ea"/>
              </a:rPr>
              <a:t>Ошибка на нейронках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altLang="en-US">
                <a:sym typeface="+mn-ea"/>
              </a:rPr>
              <a:t>Последовательно</a:t>
            </a:r>
            <a:endParaRPr lang="en-US"/>
          </a:p>
        </p:txBody>
      </p:sp>
      <p:pic>
        <p:nvPicPr>
          <p:cNvPr id="7" name="Content Placeholder 6" descr="Unknown-1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944245" y="2505075"/>
            <a:ext cx="4947920" cy="3684905"/>
          </a:xfrm>
          <a:prstGeom prst="rect">
            <a:avLst/>
          </a:prstGeom>
        </p:spPr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altLang="en-US">
                <a:sym typeface="+mn-ea"/>
              </a:rPr>
              <a:t>Случайно</a:t>
            </a:r>
            <a:endParaRPr lang="en-US"/>
          </a:p>
        </p:txBody>
      </p:sp>
      <p:pic>
        <p:nvPicPr>
          <p:cNvPr id="8" name="Content Placeholder 7" descr="Unknown-15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193790" y="2505075"/>
            <a:ext cx="5139690" cy="368490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54C5A87-0714-DA23-B00C-EC41D7A12E03}"/>
              </a:ext>
            </a:extLst>
          </p:cNvPr>
          <p:cNvSpPr txBox="1"/>
          <p:nvPr/>
        </p:nvSpPr>
        <p:spPr>
          <a:xfrm>
            <a:off x="1568742" y="6308209"/>
            <a:ext cx="4026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RMSE = </a:t>
            </a:r>
            <a:r>
              <a:rPr lang="ru-RU" dirty="0"/>
              <a:t>2449.73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226F5A1-9145-13AD-4CB3-FD467C7BA8BD}"/>
              </a:ext>
            </a:extLst>
          </p:cNvPr>
          <p:cNvSpPr txBox="1"/>
          <p:nvPr/>
        </p:nvSpPr>
        <p:spPr>
          <a:xfrm>
            <a:off x="7164198" y="6308209"/>
            <a:ext cx="4026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RMSE = </a:t>
            </a:r>
            <a:r>
              <a:rPr lang="ru-RU" dirty="0"/>
              <a:t>2367.8</a:t>
            </a:r>
            <a:r>
              <a:rPr lang="en-US" dirty="0"/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732E8A-D49A-5C7F-B786-7C3F50EAD8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33998-5E03-ABB3-FF06-7A03A1917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en-US" dirty="0"/>
              <a:t>Переход к реальным данным: </a:t>
            </a:r>
            <a:r>
              <a:rPr lang="en-US" altLang="en-US" dirty="0"/>
              <a:t>CLOUD</a:t>
            </a:r>
            <a:endParaRPr lang="ru-RU" altLang="en-US" dirty="0"/>
          </a:p>
        </p:txBody>
      </p:sp>
      <p:pic>
        <p:nvPicPr>
          <p:cNvPr id="4" name="Content Placeholder 3" descr="Снимок экрана 2025-05-26 в 17.36.17">
            <a:extLst>
              <a:ext uri="{FF2B5EF4-FFF2-40B4-BE49-F238E27FC236}">
                <a16:creationId xmlns:a16="http://schemas.microsoft.com/office/drawing/2014/main" id="{25AF2C71-FD4B-CB19-8B72-B628076C46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797810"/>
            <a:ext cx="10515600" cy="240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1356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FE8F86-1331-9D48-55F6-529071674F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62261BC-99DC-B892-E5FF-442614923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altLang="en-US" dirty="0"/>
              <a:t>Ошибка на случайном лесе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45EC3D-5908-8ABB-E173-02ECE525E28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ru-RU" altLang="en-US" dirty="0"/>
              <a:t>Последовательно</a:t>
            </a:r>
          </a:p>
        </p:txBody>
      </p:sp>
      <p:pic>
        <p:nvPicPr>
          <p:cNvPr id="9" name="Content Placeholder 8" descr="Unknown-13">
            <a:extLst>
              <a:ext uri="{FF2B5EF4-FFF2-40B4-BE49-F238E27FC236}">
                <a16:creationId xmlns:a16="http://schemas.microsoft.com/office/drawing/2014/main" id="{6EEAEEE6-A97D-234A-C1B9-3DC18DE1FF1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848360" y="2505075"/>
            <a:ext cx="5139690" cy="3684905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90A8651-44C5-850A-8DD2-328449E421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ru-RU" altLang="en-US"/>
              <a:t>Случайно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234635B2-2416-665E-2151-1636741AE84B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193790" y="2505075"/>
            <a:ext cx="5139690" cy="368490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B57ED95-229F-2BA1-D06A-9B820D0599ED}"/>
              </a:ext>
            </a:extLst>
          </p:cNvPr>
          <p:cNvSpPr txBox="1"/>
          <p:nvPr/>
        </p:nvSpPr>
        <p:spPr>
          <a:xfrm>
            <a:off x="1677798" y="6308209"/>
            <a:ext cx="4026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RMSE = </a:t>
            </a:r>
            <a:r>
              <a:rPr lang="ru-RU" dirty="0"/>
              <a:t>1705.44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323734A-7D7C-ECB2-D076-7ADB2EA2C5FE}"/>
              </a:ext>
            </a:extLst>
          </p:cNvPr>
          <p:cNvSpPr txBox="1"/>
          <p:nvPr/>
        </p:nvSpPr>
        <p:spPr>
          <a:xfrm>
            <a:off x="7328672" y="6308209"/>
            <a:ext cx="40267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RMSE = </a:t>
            </a:r>
            <a:r>
              <a:rPr lang="ru-RU" dirty="0"/>
              <a:t>1322.4</a:t>
            </a:r>
          </a:p>
        </p:txBody>
      </p:sp>
    </p:spTree>
    <p:extLst>
      <p:ext uri="{BB962C8B-B14F-4D97-AF65-F5344CB8AC3E}">
        <p14:creationId xmlns:p14="http://schemas.microsoft.com/office/powerpoint/2010/main" val="3516132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CF4236-AA9E-85AA-6348-D5C780F012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30B21-28FE-B8F1-9089-401228561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altLang="en-US" dirty="0"/>
              <a:t>Переход к реальным данным: </a:t>
            </a:r>
            <a:r>
              <a:rPr lang="en-US" altLang="en-US" dirty="0"/>
              <a:t>QI</a:t>
            </a:r>
            <a:endParaRPr lang="ru-RU" altLang="en-US" dirty="0"/>
          </a:p>
        </p:txBody>
      </p:sp>
      <p:pic>
        <p:nvPicPr>
          <p:cNvPr id="4" name="Content Placeholder 3" descr="Снимок экрана 2025-05-26 в 17.36.17">
            <a:extLst>
              <a:ext uri="{FF2B5EF4-FFF2-40B4-BE49-F238E27FC236}">
                <a16:creationId xmlns:a16="http://schemas.microsoft.com/office/drawing/2014/main" id="{B877B94A-79BA-D874-6054-673DEF875D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2797810"/>
            <a:ext cx="10515600" cy="2406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5308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262</Words>
  <Application>Microsoft Office PowerPoint</Application>
  <PresentationFormat>Широкоэкранный</PresentationFormat>
  <Paragraphs>43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Отчёт о проделанной работе</vt:lpstr>
      <vt:lpstr>Основная идея: сделать вектора “заполненности”</vt:lpstr>
      <vt:lpstr>Почему это должно сработать</vt:lpstr>
      <vt:lpstr>Переход к реальным данным: относительная влажность</vt:lpstr>
      <vt:lpstr>Ошибка на случайном лесе</vt:lpstr>
      <vt:lpstr>Ошибка на нейронках</vt:lpstr>
      <vt:lpstr>Переход к реальным данным: CLOUD</vt:lpstr>
      <vt:lpstr>Ошибка на случайном лесе</vt:lpstr>
      <vt:lpstr>Переход к реальным данным: QI</vt:lpstr>
      <vt:lpstr>Ошибка на случайном лесе</vt:lpstr>
      <vt:lpstr>Идея: давайте преобразуем наши вектора и подгонем под правильные</vt:lpstr>
      <vt:lpstr>Ошибка на случайном лесе</vt:lpstr>
      <vt:lpstr>Что дальше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Отчёт о проделанной работе</dc:title>
  <dc:creator>ivanakimob</dc:creator>
  <cp:lastModifiedBy>Ivan Akimov</cp:lastModifiedBy>
  <cp:revision>4</cp:revision>
  <dcterms:created xsi:type="dcterms:W3CDTF">2025-05-26T11:00:58Z</dcterms:created>
  <dcterms:modified xsi:type="dcterms:W3CDTF">2025-06-12T14:02:39Z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1F2747EAA3E5ABDE6942346839910D14_41</vt:lpwstr>
  </property>
  <property fmtid="{D5CDD505-2E9C-101B-9397-08002B2CF9AE}" pid="3" name="KSOProductBuildVer">
    <vt:lpwstr>1033-6.10.1.8197</vt:lpwstr>
  </property>
</Properties>
</file>