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5143500" type="screen16x9"/>
  <p:notesSz cx="6858000" cy="9144000"/>
  <p:embeddedFontLst>
    <p:embeddedFont>
      <p:font typeface="Lato" panose="020F0502020204030203" pitchFamily="34" charset="0"/>
      <p:regular r:id="rId5"/>
      <p:bold r:id="rId6"/>
      <p:italic r:id="rId7"/>
      <p:boldItalic r:id="rId8"/>
    </p:embeddedFont>
    <p:embeddedFont>
      <p:font typeface="Montserrat" panose="00000500000000000000" pitchFamily="2" charset="-52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0" roundtripDataSignature="AMtx7mgNLbMxArTzlDmdcOfkPqDt1Tkw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8" d="100"/>
          <a:sy n="138" d="100"/>
        </p:scale>
        <p:origin x="83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2" Type="http://schemas.openxmlformats.org/officeDocument/2006/relationships/slide" Target="slides/slide1.xml"/><Relationship Id="rId20" Type="http://customschemas.google.com/relationships/presentationmetadata" Target="metadata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24" Type="http://schemas.openxmlformats.org/officeDocument/2006/relationships/tableStyles" Target="tableStyles.xml"/><Relationship Id="rId5" Type="http://schemas.openxmlformats.org/officeDocument/2006/relationships/font" Target="fonts/font1.fntdata"/><Relationship Id="rId23" Type="http://schemas.openxmlformats.org/officeDocument/2006/relationships/theme" Target="theme/theme1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8" name="Google Shape;138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name="adj" fmla="val 0"/>
            </a:avLst>
          </a:prstGeom>
          <a:solidFill>
            <a:schemeClr val="lt1">
              <a:alpha val="2745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1" name="Google Shape;11;p5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5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274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3" name="Google Shape;13;p5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name="adj" fmla="val 58774"/>
              </a:avLst>
            </a:prstGeom>
            <a:solidFill>
              <a:schemeClr val="lt1">
                <a:alpha val="2745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5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5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6" name="Google Shape;16;p5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4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4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8" name="Google Shape;108;p14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9" name="Google Shape;109;p14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0" name="Google Shape;110;p14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1" name="Google Shape;111;p14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2" name="Google Shape;112;p14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3" name="Google Shape;113;p14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4" name="Google Shape;114;p14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5" name="Google Shape;115;p14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6" name="Google Shape;116;p14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14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14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14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14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1" name="Google Shape;121;p14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2" name="Google Shape;122;p14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3" name="Google Shape;123;p14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4" name="Google Shape;124;p14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5" name="Google Shape;125;p14"/>
          <p:cNvSpPr txBox="1">
            <a:spLocks noGrp="1"/>
          </p:cNvSpPr>
          <p:nvPr>
            <p:ph type="title" hasCustomPrompt="1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4"/>
          <p:cNvSpPr txBox="1">
            <a:spLocks noGrp="1"/>
          </p:cNvSpPr>
          <p:nvPr>
            <p:ph type="body" idx="1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127" name="Google Shape;127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6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21" name="Google Shape;21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" name="Google Shape;23;p6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25" name="Google Shape;25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oogle Shape;27;p7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8" name="Google Shape;28;p7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9" name="Google Shape;29;p7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0" name="Google Shape;30;p7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1" name="Google Shape;31;p7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2" name="Google Shape;32;p7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7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4" name="Google Shape;34;p7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5" name="Google Shape;35;p7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6" name="Google Shape;36;p7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7" name="Google Shape;37;p7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8" name="Google Shape;38;p7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9" name="Google Shape;39;p7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0" name="Google Shape;40;p7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1" name="Google Shape;41;p7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2" name="Google Shape;42;p7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3" name="Google Shape;43;p7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4" name="Google Shape;44;p7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45" name="Google Shape;45;p7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8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0" name="Google Shape;50;p8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1" name="Google Shape;51;p8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52" name="Google Shape;52;p8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body" idx="1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8"/>
          <p:cNvSpPr txBox="1">
            <a:spLocks noGrp="1"/>
          </p:cNvSpPr>
          <p:nvPr>
            <p:ph type="body" idx="2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9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58" name="Google Shape;58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0" name="Google Shape;60;p9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10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64" name="Google Shape;64;p10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5" name="Google Shape;65;p10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body" idx="1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8" name="Google Shape;68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11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11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name="adj" fmla="val 49469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2" name="Google Shape;72;p11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name="adj" fmla="val 0"/>
              </a:avLst>
            </a:prstGeom>
            <a:solidFill>
              <a:schemeClr val="lt1">
                <a:alpha val="3137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3" name="Google Shape;73;p11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4" name="Google Shape;74;p11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5" name="Google Shape;75;p11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6" name="Google Shape;76;p11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1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1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1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1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1" name="Google Shape;81;p11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2" name="Google Shape;82;p11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3" name="Google Shape;83;p11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4" name="Google Shape;84;p11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5" name="Google Shape;85;p11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6" name="Google Shape;86;p11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7" name="Google Shape;87;p11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8" name="Google Shape;88;p11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7058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9" name="Google Shape;89;p11"/>
          <p:cNvSpPr txBox="1">
            <a:spLocks noGrp="1"/>
          </p:cNvSpPr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12"/>
          <p:cNvGrpSpPr/>
          <p:nvPr/>
        </p:nvGrpSpPr>
        <p:grpSpPr>
          <a:xfrm>
            <a:off x="0" y="381001"/>
            <a:ext cx="1037850" cy="1016288"/>
            <a:chOff x="0" y="381001"/>
            <a:chExt cx="1037850" cy="1016288"/>
          </a:xfrm>
        </p:grpSpPr>
        <p:sp>
          <p:nvSpPr>
            <p:cNvPr id="93" name="Google Shape;93;p12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4" name="Google Shape;94;p12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name="adj" fmla="val 50000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95" name="Google Shape;95;p12"/>
          <p:cNvSpPr txBox="1">
            <a:spLocks noGrp="1"/>
          </p:cNvSpPr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96" name="Google Shape;96;p12"/>
          <p:cNvSpPr txBox="1">
            <a:spLocks noGrp="1"/>
          </p:cNvSpPr>
          <p:nvPr>
            <p:ph type="subTitle" idx="1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>
            <a:endParaRPr/>
          </a:p>
        </p:txBody>
      </p:sp>
      <p:sp>
        <p:nvSpPr>
          <p:cNvPr id="97" name="Google Shape;97;p12"/>
          <p:cNvSpPr txBox="1">
            <a:spLocks noGrp="1"/>
          </p:cNvSpPr>
          <p:nvPr>
            <p:ph type="body" idx="2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98" name="Google Shape;98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3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3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411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2" name="Google Shape;102;p13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name="adj" fmla="val 50000"/>
              </a:avLst>
            </a:prstGeom>
            <a:solidFill>
              <a:schemeClr val="lt1">
                <a:alpha val="9411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3" name="Google Shape;103;p13"/>
          <p:cNvSpPr txBox="1">
            <a:spLocks noGrp="1"/>
          </p:cNvSpPr>
          <p:nvPr>
            <p:ph type="body" idx="1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104" name="Google Shape;104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focus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 b="0" i="0" u="none" strike="noStrike" cap="none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>
            <a:endParaRPr/>
          </a:p>
        </p:txBody>
      </p:sp>
      <p:sp>
        <p:nvSpPr>
          <p:cNvPr id="7" name="Google Shape;7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111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marR="0" lvl="1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marR="0" lvl="2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marR="0" lvl="3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marR="0" lvl="4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marR="0" lvl="5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marR="0" lvl="6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marR="0" lvl="7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marR="0" lvl="8" indent="-29845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"/>
          <p:cNvSpPr txBox="1">
            <a:spLocks noGrp="1"/>
          </p:cNvSpPr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None/>
            </a:pPr>
            <a:r>
              <a:rPr lang="ru" dirty="0"/>
              <a:t>Отчёт на 09.06.25</a:t>
            </a:r>
            <a:endParaRPr dirty="0"/>
          </a:p>
        </p:txBody>
      </p:sp>
      <p:sp>
        <p:nvSpPr>
          <p:cNvPr id="135" name="Google Shape;135;p1"/>
          <p:cNvSpPr txBox="1">
            <a:spLocks noGrp="1"/>
          </p:cNvSpPr>
          <p:nvPr>
            <p:ph type="subTitle" idx="1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</a:pPr>
            <a:r>
              <a:rPr lang="ru"/>
              <a:t>Подготовил: Романов Денис, студент 4 курса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"/>
          <p:cNvSpPr txBox="1">
            <a:spLocks noGrp="1"/>
          </p:cNvSpPr>
          <p:nvPr>
            <p:ph type="title"/>
          </p:nvPr>
        </p:nvSpPr>
        <p:spPr>
          <a:xfrm>
            <a:off x="1644020" y="2114700"/>
            <a:ext cx="5855960" cy="914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11111"/>
              <a:buNone/>
            </a:pPr>
            <a:r>
              <a:rPr lang="ru-RU" dirty="0"/>
              <a:t>Ничего не делал, готовлюсь к защите…</a:t>
            </a: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Экран (16:9)</PresentationFormat>
  <Paragraphs>3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Montserrat</vt:lpstr>
      <vt:lpstr>Lato</vt:lpstr>
      <vt:lpstr>Arial</vt:lpstr>
      <vt:lpstr>Focus</vt:lpstr>
      <vt:lpstr>Отчёт на 09.06.25</vt:lpstr>
      <vt:lpstr>Ничего не делал, готовлюсь к защите…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Денис Романов</dc:creator>
  <cp:lastModifiedBy>Денис Романов</cp:lastModifiedBy>
  <cp:revision>1</cp:revision>
  <dcterms:modified xsi:type="dcterms:W3CDTF">2025-06-16T13:35:09Z</dcterms:modified>
</cp:coreProperties>
</file>